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png" ContentType="image/pn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28752"/>
            <a:ext cx="11656942" cy="643251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74319" y="508761"/>
            <a:ext cx="10843361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29564" y="3459607"/>
            <a:ext cx="11332870" cy="12153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28752"/>
            <a:ext cx="11656942" cy="643251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046CF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046CF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28752"/>
            <a:ext cx="11656942" cy="643251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046CF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1030" y="-81330"/>
            <a:ext cx="2904490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046CF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95627" y="2003486"/>
            <a:ext cx="9001125" cy="3533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7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Relationship Id="rId4" Type="http://schemas.openxmlformats.org/officeDocument/2006/relationships/image" Target="../media/image15.jpg"/><Relationship Id="rId5" Type="http://schemas.openxmlformats.org/officeDocument/2006/relationships/image" Target="../media/image16.jpg"/><Relationship Id="rId6" Type="http://schemas.openxmlformats.org/officeDocument/2006/relationships/image" Target="../media/image17.jpg"/><Relationship Id="rId7" Type="http://schemas.openxmlformats.org/officeDocument/2006/relationships/image" Target="../media/image18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9" Type="http://schemas.openxmlformats.org/officeDocument/2006/relationships/image" Target="../media/image34.png"/><Relationship Id="rId10" Type="http://schemas.openxmlformats.org/officeDocument/2006/relationships/image" Target="../media/image35.png"/><Relationship Id="rId11" Type="http://schemas.openxmlformats.org/officeDocument/2006/relationships/image" Target="../media/image36.png"/><Relationship Id="rId12" Type="http://schemas.openxmlformats.org/officeDocument/2006/relationships/image" Target="../media/image37.png"/><Relationship Id="rId13" Type="http://schemas.openxmlformats.org/officeDocument/2006/relationships/image" Target="../media/image38.png"/><Relationship Id="rId14" Type="http://schemas.openxmlformats.org/officeDocument/2006/relationships/image" Target="../media/image39.png"/><Relationship Id="rId15" Type="http://schemas.openxmlformats.org/officeDocument/2006/relationships/image" Target="../media/image40.png"/><Relationship Id="rId16" Type="http://schemas.openxmlformats.org/officeDocument/2006/relationships/image" Target="../media/image41.png"/><Relationship Id="rId17" Type="http://schemas.openxmlformats.org/officeDocument/2006/relationships/image" Target="../media/image42.png"/><Relationship Id="rId18" Type="http://schemas.openxmlformats.org/officeDocument/2006/relationships/image" Target="../media/image43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Relationship Id="rId3" Type="http://schemas.openxmlformats.org/officeDocument/2006/relationships/image" Target="../media/image47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48.png"/><Relationship Id="rId7" Type="http://schemas.openxmlformats.org/officeDocument/2006/relationships/image" Target="../media/image49.png"/><Relationship Id="rId8" Type="http://schemas.openxmlformats.org/officeDocument/2006/relationships/image" Target="../media/image50.png"/><Relationship Id="rId9" Type="http://schemas.openxmlformats.org/officeDocument/2006/relationships/image" Target="../media/image51.png"/><Relationship Id="rId10" Type="http://schemas.openxmlformats.org/officeDocument/2006/relationships/image" Target="../media/image52.png"/><Relationship Id="rId11" Type="http://schemas.openxmlformats.org/officeDocument/2006/relationships/image" Target="../media/image53.png"/><Relationship Id="rId12" Type="http://schemas.openxmlformats.org/officeDocument/2006/relationships/image" Target="../media/image54.png"/><Relationship Id="rId13" Type="http://schemas.openxmlformats.org/officeDocument/2006/relationships/image" Target="../media/image55.png"/><Relationship Id="rId14" Type="http://schemas.openxmlformats.org/officeDocument/2006/relationships/image" Target="../media/image56.png"/><Relationship Id="rId15" Type="http://schemas.openxmlformats.org/officeDocument/2006/relationships/image" Target="../media/image57.png"/><Relationship Id="rId16" Type="http://schemas.openxmlformats.org/officeDocument/2006/relationships/image" Target="../media/image58.png"/><Relationship Id="rId17" Type="http://schemas.openxmlformats.org/officeDocument/2006/relationships/image" Target="../media/image59.png"/><Relationship Id="rId18" Type="http://schemas.openxmlformats.org/officeDocument/2006/relationships/image" Target="../media/image60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image" Target="../media/image72.png"/><Relationship Id="rId14" Type="http://schemas.openxmlformats.org/officeDocument/2006/relationships/image" Target="../media/image73.png"/><Relationship Id="rId15" Type="http://schemas.openxmlformats.org/officeDocument/2006/relationships/image" Target="../media/image74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png"/><Relationship Id="rId3" Type="http://schemas.openxmlformats.org/officeDocument/2006/relationships/image" Target="../media/image76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6" Type="http://schemas.openxmlformats.org/officeDocument/2006/relationships/image" Target="../media/image64.png"/><Relationship Id="rId7" Type="http://schemas.openxmlformats.org/officeDocument/2006/relationships/image" Target="../media/image65.png"/><Relationship Id="rId8" Type="http://schemas.openxmlformats.org/officeDocument/2006/relationships/image" Target="../media/image66.png"/><Relationship Id="rId9" Type="http://schemas.openxmlformats.org/officeDocument/2006/relationships/image" Target="../media/image67.png"/><Relationship Id="rId10" Type="http://schemas.openxmlformats.org/officeDocument/2006/relationships/image" Target="../media/image77.png"/><Relationship Id="rId11" Type="http://schemas.openxmlformats.org/officeDocument/2006/relationships/image" Target="../media/image69.png"/><Relationship Id="rId12" Type="http://schemas.openxmlformats.org/officeDocument/2006/relationships/image" Target="../media/image70.png"/><Relationship Id="rId13" Type="http://schemas.openxmlformats.org/officeDocument/2006/relationships/image" Target="../media/image71.png"/><Relationship Id="rId14" Type="http://schemas.openxmlformats.org/officeDocument/2006/relationships/image" Target="../media/image78.png"/><Relationship Id="rId15" Type="http://schemas.openxmlformats.org/officeDocument/2006/relationships/image" Target="../media/image79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Relationship Id="rId3" Type="http://schemas.openxmlformats.org/officeDocument/2006/relationships/image" Target="../media/image80.png"/><Relationship Id="rId4" Type="http://schemas.openxmlformats.org/officeDocument/2006/relationships/image" Target="../media/image29.png"/><Relationship Id="rId5" Type="http://schemas.openxmlformats.org/officeDocument/2006/relationships/image" Target="../media/image81.png"/><Relationship Id="rId6" Type="http://schemas.openxmlformats.org/officeDocument/2006/relationships/image" Target="../media/image82.png"/><Relationship Id="rId7" Type="http://schemas.openxmlformats.org/officeDocument/2006/relationships/image" Target="../media/image83.png"/><Relationship Id="rId8" Type="http://schemas.openxmlformats.org/officeDocument/2006/relationships/image" Target="../media/image84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5.png"/><Relationship Id="rId3" Type="http://schemas.openxmlformats.org/officeDocument/2006/relationships/image" Target="../media/image86.png"/><Relationship Id="rId4" Type="http://schemas.openxmlformats.org/officeDocument/2006/relationships/image" Target="../media/image87.png"/><Relationship Id="rId5" Type="http://schemas.openxmlformats.org/officeDocument/2006/relationships/image" Target="../media/image62.png"/><Relationship Id="rId6" Type="http://schemas.openxmlformats.org/officeDocument/2006/relationships/image" Target="../media/image63.png"/><Relationship Id="rId7" Type="http://schemas.openxmlformats.org/officeDocument/2006/relationships/image" Target="../media/image64.png"/><Relationship Id="rId8" Type="http://schemas.openxmlformats.org/officeDocument/2006/relationships/image" Target="../media/image65.png"/><Relationship Id="rId9" Type="http://schemas.openxmlformats.org/officeDocument/2006/relationships/image" Target="../media/image66.png"/><Relationship Id="rId10" Type="http://schemas.openxmlformats.org/officeDocument/2006/relationships/image" Target="../media/image67.png"/><Relationship Id="rId11" Type="http://schemas.openxmlformats.org/officeDocument/2006/relationships/image" Target="../media/image88.png"/><Relationship Id="rId12" Type="http://schemas.openxmlformats.org/officeDocument/2006/relationships/image" Target="../media/image69.png"/><Relationship Id="rId13" Type="http://schemas.openxmlformats.org/officeDocument/2006/relationships/image" Target="../media/image70.png"/><Relationship Id="rId14" Type="http://schemas.openxmlformats.org/officeDocument/2006/relationships/image" Target="../media/image71.png"/><Relationship Id="rId15" Type="http://schemas.openxmlformats.org/officeDocument/2006/relationships/image" Target="../media/image89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Relationship Id="rId3" Type="http://schemas.openxmlformats.org/officeDocument/2006/relationships/image" Target="../media/image90.png"/><Relationship Id="rId4" Type="http://schemas.openxmlformats.org/officeDocument/2006/relationships/image" Target="../media/image91.png"/><Relationship Id="rId5" Type="http://schemas.openxmlformats.org/officeDocument/2006/relationships/image" Target="../media/image92.png"/><Relationship Id="rId6" Type="http://schemas.openxmlformats.org/officeDocument/2006/relationships/image" Target="../media/image93.png"/><Relationship Id="rId7" Type="http://schemas.openxmlformats.org/officeDocument/2006/relationships/image" Target="../media/image94.png"/><Relationship Id="rId8" Type="http://schemas.openxmlformats.org/officeDocument/2006/relationships/image" Target="../media/image95.png"/><Relationship Id="rId9" Type="http://schemas.openxmlformats.org/officeDocument/2006/relationships/image" Target="../media/image96.png"/><Relationship Id="rId10" Type="http://schemas.openxmlformats.org/officeDocument/2006/relationships/image" Target="../media/image97.png"/><Relationship Id="rId11" Type="http://schemas.openxmlformats.org/officeDocument/2006/relationships/image" Target="../media/image98.png"/><Relationship Id="rId12" Type="http://schemas.openxmlformats.org/officeDocument/2006/relationships/image" Target="../media/image99.jpg"/><Relationship Id="rId13" Type="http://schemas.openxmlformats.org/officeDocument/2006/relationships/image" Target="../media/image100.png"/><Relationship Id="rId14" Type="http://schemas.openxmlformats.org/officeDocument/2006/relationships/image" Target="../media/image101.jpg"/><Relationship Id="rId15" Type="http://schemas.openxmlformats.org/officeDocument/2006/relationships/image" Target="../media/image102.jpg"/><Relationship Id="rId16" Type="http://schemas.openxmlformats.org/officeDocument/2006/relationships/image" Target="../media/image103.png"/><Relationship Id="rId17" Type="http://schemas.openxmlformats.org/officeDocument/2006/relationships/image" Target="../media/image104.png"/><Relationship Id="rId18" Type="http://schemas.openxmlformats.org/officeDocument/2006/relationships/image" Target="../media/image105.jpg"/><Relationship Id="rId19" Type="http://schemas.openxmlformats.org/officeDocument/2006/relationships/image" Target="../media/image106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Relationship Id="rId3" Type="http://schemas.openxmlformats.org/officeDocument/2006/relationships/image" Target="../media/image107.png"/><Relationship Id="rId4" Type="http://schemas.openxmlformats.org/officeDocument/2006/relationships/image" Target="../media/image91.png"/><Relationship Id="rId5" Type="http://schemas.openxmlformats.org/officeDocument/2006/relationships/image" Target="../media/image92.png"/><Relationship Id="rId6" Type="http://schemas.openxmlformats.org/officeDocument/2006/relationships/image" Target="../media/image93.png"/><Relationship Id="rId7" Type="http://schemas.openxmlformats.org/officeDocument/2006/relationships/image" Target="../media/image108.png"/><Relationship Id="rId8" Type="http://schemas.openxmlformats.org/officeDocument/2006/relationships/image" Target="../media/image109.png"/><Relationship Id="rId9" Type="http://schemas.openxmlformats.org/officeDocument/2006/relationships/image" Target="../media/image96.png"/><Relationship Id="rId10" Type="http://schemas.openxmlformats.org/officeDocument/2006/relationships/image" Target="../media/image97.png"/><Relationship Id="rId11" Type="http://schemas.openxmlformats.org/officeDocument/2006/relationships/image" Target="../media/image98.png"/><Relationship Id="rId12" Type="http://schemas.openxmlformats.org/officeDocument/2006/relationships/image" Target="../media/image99.jpg"/><Relationship Id="rId13" Type="http://schemas.openxmlformats.org/officeDocument/2006/relationships/image" Target="../media/image100.png"/><Relationship Id="rId14" Type="http://schemas.openxmlformats.org/officeDocument/2006/relationships/image" Target="../media/image101.jpg"/><Relationship Id="rId15" Type="http://schemas.openxmlformats.org/officeDocument/2006/relationships/image" Target="../media/image102.jpg"/><Relationship Id="rId16" Type="http://schemas.openxmlformats.org/officeDocument/2006/relationships/image" Target="../media/image103.png"/><Relationship Id="rId17" Type="http://schemas.openxmlformats.org/officeDocument/2006/relationships/image" Target="../media/image104.png"/><Relationship Id="rId18" Type="http://schemas.openxmlformats.org/officeDocument/2006/relationships/image" Target="../media/image105.jpg"/><Relationship Id="rId19" Type="http://schemas.openxmlformats.org/officeDocument/2006/relationships/image" Target="../media/image106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110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1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112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image" Target="../media/image113.png"/><Relationship Id="rId14" Type="http://schemas.openxmlformats.org/officeDocument/2006/relationships/image" Target="../media/image114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115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6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117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image" Target="../media/image118.png"/><Relationship Id="rId14" Type="http://schemas.openxmlformats.org/officeDocument/2006/relationships/image" Target="../media/image119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120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1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122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image" Target="../media/image123.png"/><Relationship Id="rId14" Type="http://schemas.openxmlformats.org/officeDocument/2006/relationships/image" Target="../media/image124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125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6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127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image" Target="../media/image128.png"/><Relationship Id="rId14" Type="http://schemas.openxmlformats.org/officeDocument/2006/relationships/image" Target="../media/image129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130.png"/><Relationship Id="rId4" Type="http://schemas.openxmlformats.org/officeDocument/2006/relationships/image" Target="../media/image131.png"/><Relationship Id="rId5" Type="http://schemas.openxmlformats.org/officeDocument/2006/relationships/image" Target="../media/image132.png"/><Relationship Id="rId6" Type="http://schemas.openxmlformats.org/officeDocument/2006/relationships/image" Target="../media/image133.png"/><Relationship Id="rId7" Type="http://schemas.openxmlformats.org/officeDocument/2006/relationships/image" Target="../media/image134.pn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135.png"/><Relationship Id="rId4" Type="http://schemas.openxmlformats.org/officeDocument/2006/relationships/image" Target="../media/image131.png"/><Relationship Id="rId5" Type="http://schemas.openxmlformats.org/officeDocument/2006/relationships/image" Target="../media/image132.png"/><Relationship Id="rId6" Type="http://schemas.openxmlformats.org/officeDocument/2006/relationships/image" Target="../media/image133.png"/><Relationship Id="rId7" Type="http://schemas.openxmlformats.org/officeDocument/2006/relationships/image" Target="../media/image136.pn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7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138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image" Target="../media/image139.pn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0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141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image" Target="../media/image142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3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144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image" Target="../media/image145.pn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6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147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image" Target="../media/image148.pn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9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150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image" Target="../media/image151.pn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2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153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image" Target="../media/image154.pn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5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156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image" Target="../media/image157.pn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8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159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image" Target="../media/image160.pn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1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162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image" Target="../media/image163.pn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4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165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image" Target="../media/image166.pn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7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168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image" Target="../media/image169.pn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0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171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image" Target="../media/image172.pn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3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174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image" Target="../media/image175.pn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6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177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image" Target="../media/image178.pn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9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180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image" Target="../media/image181.png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177028" y="278891"/>
            <a:ext cx="3313429" cy="399415"/>
          </a:xfrm>
          <a:prstGeom prst="rect">
            <a:avLst/>
          </a:prstGeom>
          <a:solidFill>
            <a:srgbClr val="046BF0"/>
          </a:solidFill>
        </p:spPr>
        <p:txBody>
          <a:bodyPr wrap="square" lIns="0" tIns="38100" rIns="0" bIns="0" rtlCol="0" vert="horz">
            <a:spAutoFit/>
          </a:bodyPr>
          <a:lstStyle/>
          <a:p>
            <a:pPr marL="92710" marR="346075">
              <a:lnSpc>
                <a:spcPct val="100000"/>
              </a:lnSpc>
              <a:spcBef>
                <a:spcPts val="300"/>
              </a:spcBef>
            </a:pPr>
            <a:r>
              <a:rPr dirty="0" sz="1000" spc="30">
                <a:solidFill>
                  <a:srgbClr val="FFFFFF"/>
                </a:solidFill>
                <a:latin typeface="Verdana"/>
                <a:cs typeface="Verdana"/>
              </a:rPr>
              <a:t>É</a:t>
            </a:r>
            <a:r>
              <a:rPr dirty="0" sz="10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dirty="0" sz="1000" spc="-35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z="1000" spc="5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dirty="0" sz="1000" spc="-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000" spc="-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0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1000" spc="5">
                <a:solidFill>
                  <a:srgbClr val="FFFFFF"/>
                </a:solidFill>
                <a:latin typeface="Verdana"/>
                <a:cs typeface="Verdana"/>
              </a:rPr>
              <a:t>vulgação</a:t>
            </a:r>
            <a:r>
              <a:rPr dirty="0" sz="10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dirty="0" sz="1000" spc="10">
                <a:solidFill>
                  <a:srgbClr val="FFFFFF"/>
                </a:solidFill>
                <a:latin typeface="Verdana"/>
                <a:cs typeface="Verdana"/>
              </a:rPr>
              <a:t>ot</a:t>
            </a:r>
            <a:r>
              <a:rPr dirty="0" sz="1000" spc="-10">
                <a:solidFill>
                  <a:srgbClr val="FFFFFF"/>
                </a:solidFill>
                <a:latin typeface="Verdana"/>
                <a:cs typeface="Verdana"/>
              </a:rPr>
              <a:t>al</a:t>
            </a:r>
            <a:r>
              <a:rPr dirty="0" sz="10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25">
                <a:solidFill>
                  <a:srgbClr val="FFFFFF"/>
                </a:solidFill>
                <a:latin typeface="Verdana"/>
                <a:cs typeface="Verdana"/>
              </a:rPr>
              <a:t>ou</a:t>
            </a:r>
            <a:r>
              <a:rPr dirty="0" sz="10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dirty="0" sz="1000" spc="-2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000" spc="-25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z="1000" spc="35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1000" spc="-10">
                <a:solidFill>
                  <a:srgbClr val="FFFFFF"/>
                </a:solidFill>
                <a:latin typeface="Verdana"/>
                <a:cs typeface="Verdana"/>
              </a:rPr>
              <a:t>al</a:t>
            </a:r>
            <a:r>
              <a:rPr dirty="0" sz="10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es</a:t>
            </a:r>
            <a:r>
              <a:rPr dirty="0" sz="1000" spc="1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dirty="0" sz="1000" spc="-10">
                <a:solidFill>
                  <a:srgbClr val="FFFFFF"/>
                </a:solidFill>
                <a:latin typeface="Verdana"/>
                <a:cs typeface="Verdana"/>
              </a:rPr>
              <a:t>a  </a:t>
            </a:r>
            <a:r>
              <a:rPr dirty="0" sz="1000" spc="5">
                <a:solidFill>
                  <a:srgbClr val="FFFFFF"/>
                </a:solidFill>
                <a:latin typeface="Verdana"/>
                <a:cs typeface="Verdana"/>
              </a:rPr>
              <a:t>pesquisa</a:t>
            </a:r>
            <a:r>
              <a:rPr dirty="0" sz="100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15">
                <a:solidFill>
                  <a:srgbClr val="FFFFFF"/>
                </a:solidFill>
                <a:latin typeface="Verdana"/>
                <a:cs typeface="Verdana"/>
              </a:rPr>
              <a:t>sem</a:t>
            </a:r>
            <a:r>
              <a:rPr dirty="0" sz="10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>
                <a:solidFill>
                  <a:srgbClr val="FFFFFF"/>
                </a:solidFill>
                <a:latin typeface="Verdana"/>
                <a:cs typeface="Verdana"/>
              </a:rPr>
              <a:t>autorização</a:t>
            </a:r>
            <a:r>
              <a:rPr dirty="0" sz="10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Verdana"/>
                <a:cs typeface="Verdana"/>
              </a:rPr>
              <a:t>oficial</a:t>
            </a:r>
            <a:r>
              <a:rPr dirty="0" sz="1000" spc="-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15">
                <a:solidFill>
                  <a:srgbClr val="FFFFFF"/>
                </a:solidFill>
                <a:latin typeface="Verdana"/>
                <a:cs typeface="Verdana"/>
              </a:rPr>
              <a:t>da</a:t>
            </a:r>
            <a:r>
              <a:rPr dirty="0" sz="10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empresa.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28590" y="1239993"/>
            <a:ext cx="3885565" cy="4612005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dirty="0" sz="2200" spc="215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dirty="0" sz="2200" spc="-7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2200" spc="-8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2200" spc="75">
                <a:solidFill>
                  <a:srgbClr val="FFFFFF"/>
                </a:solidFill>
                <a:latin typeface="Verdana"/>
                <a:cs typeface="Verdana"/>
              </a:rPr>
              <a:t>q</a:t>
            </a:r>
            <a:r>
              <a:rPr dirty="0" sz="2200" spc="3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dirty="0" sz="2200" spc="-5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2200" spc="-13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2200" spc="15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2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FFFFFF"/>
                </a:solidFill>
                <a:latin typeface="Verdana"/>
                <a:cs typeface="Verdana"/>
              </a:rPr>
              <a:t>el</a:t>
            </a:r>
            <a:r>
              <a:rPr dirty="0" sz="2200" spc="-25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2200" spc="-5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2200" spc="-7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dirty="0" sz="2200" spc="-1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dirty="0" sz="2200" spc="-105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z="2200" spc="114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200" spc="3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endParaRPr sz="22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50">
              <a:latin typeface="Verdana"/>
              <a:cs typeface="Verdana"/>
            </a:endParaRPr>
          </a:p>
          <a:p>
            <a:pPr marL="12700" marR="5080">
              <a:lnSpc>
                <a:spcPts val="7009"/>
              </a:lnSpc>
              <a:spcBef>
                <a:spcPts val="5"/>
              </a:spcBef>
            </a:pPr>
            <a:r>
              <a:rPr dirty="0" sz="7000" spc="-100" b="1">
                <a:solidFill>
                  <a:srgbClr val="FFFFFF"/>
                </a:solidFill>
                <a:latin typeface="Verdana"/>
                <a:cs typeface="Verdana"/>
              </a:rPr>
              <a:t>Prefeito  </a:t>
            </a:r>
            <a:r>
              <a:rPr dirty="0" sz="7000" spc="-395" b="1">
                <a:solidFill>
                  <a:srgbClr val="FFFFFF"/>
                </a:solidFill>
                <a:latin typeface="Verdana"/>
                <a:cs typeface="Verdana"/>
              </a:rPr>
              <a:t>2024</a:t>
            </a:r>
            <a:endParaRPr sz="7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3600" spc="70">
                <a:solidFill>
                  <a:srgbClr val="FFFFFF"/>
                </a:solidFill>
                <a:latin typeface="Verdana"/>
                <a:cs typeface="Verdana"/>
              </a:rPr>
              <a:t>J</a:t>
            </a:r>
            <a:r>
              <a:rPr dirty="0" sz="3600" spc="-5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dirty="0" sz="3600" spc="18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dirty="0" sz="3600" spc="-4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600" spc="-310">
                <a:solidFill>
                  <a:srgbClr val="FFFFFF"/>
                </a:solidFill>
                <a:latin typeface="Verdana"/>
                <a:cs typeface="Verdana"/>
              </a:rPr>
              <a:t>23</a:t>
            </a:r>
            <a:endParaRPr sz="3600">
              <a:latin typeface="Verdana"/>
              <a:cs typeface="Verdana"/>
            </a:endParaRPr>
          </a:p>
          <a:p>
            <a:pPr marL="12700" marR="765810">
              <a:lnSpc>
                <a:spcPct val="130600"/>
              </a:lnSpc>
              <a:spcBef>
                <a:spcPts val="70"/>
              </a:spcBef>
            </a:pPr>
            <a:r>
              <a:rPr dirty="0" sz="3600" spc="355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dirty="0" sz="3600" spc="22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600" spc="-16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z="3600" spc="-9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3600" spc="9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3600" spc="-9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dirty="0" sz="3600" spc="-9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3600" spc="9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3600" spc="-204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3600" spc="-295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dirty="0" sz="3600" spc="605">
                <a:solidFill>
                  <a:srgbClr val="FFFFFF"/>
                </a:solidFill>
                <a:latin typeface="Verdana"/>
                <a:cs typeface="Verdana"/>
              </a:rPr>
              <a:t>AM  </a:t>
            </a:r>
            <a:r>
              <a:rPr dirty="0" sz="3600" spc="-75">
                <a:solidFill>
                  <a:srgbClr val="FFFFFF"/>
                </a:solidFill>
                <a:latin typeface="Verdana"/>
                <a:cs typeface="Verdana"/>
              </a:rPr>
              <a:t>24/Novembro</a:t>
            </a:r>
            <a:endParaRPr sz="3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61428"/>
            <a:ext cx="11711940" cy="6496685"/>
            <a:chOff x="0" y="361428"/>
            <a:chExt cx="11711940" cy="64966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61428"/>
              <a:ext cx="11711819" cy="649656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2920" y="6108192"/>
              <a:ext cx="3168650" cy="399415"/>
            </a:xfrm>
            <a:custGeom>
              <a:avLst/>
              <a:gdLst/>
              <a:ahLst/>
              <a:cxnLst/>
              <a:rect l="l" t="t" r="r" b="b"/>
              <a:pathLst>
                <a:path w="3168650" h="399415">
                  <a:moveTo>
                    <a:pt x="316839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3168396" y="399288"/>
                  </a:lnTo>
                  <a:lnTo>
                    <a:pt x="3168396" y="0"/>
                  </a:lnTo>
                  <a:close/>
                </a:path>
              </a:pathLst>
            </a:custGeom>
            <a:solidFill>
              <a:srgbClr val="034BA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581659" y="6135725"/>
            <a:ext cx="289179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30">
                <a:solidFill>
                  <a:srgbClr val="FFFFFF"/>
                </a:solidFill>
                <a:latin typeface="Verdana"/>
                <a:cs typeface="Verdana"/>
              </a:rPr>
              <a:t>É</a:t>
            </a:r>
            <a:r>
              <a:rPr dirty="0" sz="10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dirty="0" sz="1000" spc="-35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z="1000" spc="5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dirty="0" sz="1000" spc="-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000" spc="-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0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1000" spc="5">
                <a:solidFill>
                  <a:srgbClr val="FFFFFF"/>
                </a:solidFill>
                <a:latin typeface="Verdana"/>
                <a:cs typeface="Verdana"/>
              </a:rPr>
              <a:t>vulgação</a:t>
            </a:r>
            <a:r>
              <a:rPr dirty="0" sz="10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dirty="0" sz="1000" spc="10">
                <a:solidFill>
                  <a:srgbClr val="FFFFFF"/>
                </a:solidFill>
                <a:latin typeface="Verdana"/>
                <a:cs typeface="Verdana"/>
              </a:rPr>
              <a:t>ot</a:t>
            </a:r>
            <a:r>
              <a:rPr dirty="0" sz="1000" spc="-10">
                <a:solidFill>
                  <a:srgbClr val="FFFFFF"/>
                </a:solidFill>
                <a:latin typeface="Verdana"/>
                <a:cs typeface="Verdana"/>
              </a:rPr>
              <a:t>al</a:t>
            </a:r>
            <a:r>
              <a:rPr dirty="0" sz="10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25">
                <a:solidFill>
                  <a:srgbClr val="FFFFFF"/>
                </a:solidFill>
                <a:latin typeface="Verdana"/>
                <a:cs typeface="Verdana"/>
              </a:rPr>
              <a:t>ou</a:t>
            </a:r>
            <a:r>
              <a:rPr dirty="0" sz="10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dirty="0" sz="1000" spc="-2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000" spc="-25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z="1000" spc="35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1000" spc="-10">
                <a:solidFill>
                  <a:srgbClr val="FFFFFF"/>
                </a:solidFill>
                <a:latin typeface="Verdana"/>
                <a:cs typeface="Verdana"/>
              </a:rPr>
              <a:t>al</a:t>
            </a:r>
            <a:r>
              <a:rPr dirty="0" sz="10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es</a:t>
            </a:r>
            <a:r>
              <a:rPr dirty="0" sz="1000" spc="1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dirty="0" sz="1000" spc="-10">
                <a:solidFill>
                  <a:srgbClr val="FFFFFF"/>
                </a:solidFill>
                <a:latin typeface="Verdana"/>
                <a:cs typeface="Verdana"/>
              </a:rPr>
              <a:t>a  </a:t>
            </a:r>
            <a:r>
              <a:rPr dirty="0" sz="1000" spc="5">
                <a:solidFill>
                  <a:srgbClr val="FFFFFF"/>
                </a:solidFill>
                <a:latin typeface="Verdana"/>
                <a:cs typeface="Verdana"/>
              </a:rPr>
              <a:t>pesquisa</a:t>
            </a:r>
            <a:r>
              <a:rPr dirty="0" sz="100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15">
                <a:solidFill>
                  <a:srgbClr val="FFFFFF"/>
                </a:solidFill>
                <a:latin typeface="Verdana"/>
                <a:cs typeface="Verdana"/>
              </a:rPr>
              <a:t>sem</a:t>
            </a:r>
            <a:r>
              <a:rPr dirty="0" sz="10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>
                <a:solidFill>
                  <a:srgbClr val="FFFFFF"/>
                </a:solidFill>
                <a:latin typeface="Verdana"/>
                <a:cs typeface="Verdana"/>
              </a:rPr>
              <a:t>autorização</a:t>
            </a:r>
            <a:r>
              <a:rPr dirty="0" sz="10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Verdana"/>
                <a:cs typeface="Verdana"/>
              </a:rPr>
              <a:t>oficial</a:t>
            </a:r>
            <a:r>
              <a:rPr dirty="0" sz="1000" spc="-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15">
                <a:solidFill>
                  <a:srgbClr val="FFFFFF"/>
                </a:solidFill>
                <a:latin typeface="Verdana"/>
                <a:cs typeface="Verdana"/>
              </a:rPr>
              <a:t>da</a:t>
            </a:r>
            <a:r>
              <a:rPr dirty="0" sz="10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empresa.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15027"/>
            <a:ext cx="12004675" cy="6643370"/>
            <a:chOff x="0" y="215027"/>
            <a:chExt cx="12004675" cy="66433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5027"/>
              <a:ext cx="12004500" cy="664297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2920" y="6108192"/>
              <a:ext cx="3168650" cy="399415"/>
            </a:xfrm>
            <a:custGeom>
              <a:avLst/>
              <a:gdLst/>
              <a:ahLst/>
              <a:cxnLst/>
              <a:rect l="l" t="t" r="r" b="b"/>
              <a:pathLst>
                <a:path w="3168650" h="399415">
                  <a:moveTo>
                    <a:pt x="316839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3168396" y="399288"/>
                  </a:lnTo>
                  <a:lnTo>
                    <a:pt x="3168396" y="0"/>
                  </a:lnTo>
                  <a:close/>
                </a:path>
              </a:pathLst>
            </a:custGeom>
            <a:solidFill>
              <a:srgbClr val="A03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581659" y="6135725"/>
            <a:ext cx="289179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30">
                <a:solidFill>
                  <a:srgbClr val="FFFFFF"/>
                </a:solidFill>
                <a:latin typeface="Verdana"/>
                <a:cs typeface="Verdana"/>
              </a:rPr>
              <a:t>É</a:t>
            </a:r>
            <a:r>
              <a:rPr dirty="0" sz="10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dirty="0" sz="1000" spc="-35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z="1000" spc="5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dirty="0" sz="1000" spc="-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000" spc="-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0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1000" spc="5">
                <a:solidFill>
                  <a:srgbClr val="FFFFFF"/>
                </a:solidFill>
                <a:latin typeface="Verdana"/>
                <a:cs typeface="Verdana"/>
              </a:rPr>
              <a:t>vulgação</a:t>
            </a:r>
            <a:r>
              <a:rPr dirty="0" sz="10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dirty="0" sz="1000" spc="10">
                <a:solidFill>
                  <a:srgbClr val="FFFFFF"/>
                </a:solidFill>
                <a:latin typeface="Verdana"/>
                <a:cs typeface="Verdana"/>
              </a:rPr>
              <a:t>ot</a:t>
            </a:r>
            <a:r>
              <a:rPr dirty="0" sz="1000" spc="-10">
                <a:solidFill>
                  <a:srgbClr val="FFFFFF"/>
                </a:solidFill>
                <a:latin typeface="Verdana"/>
                <a:cs typeface="Verdana"/>
              </a:rPr>
              <a:t>al</a:t>
            </a:r>
            <a:r>
              <a:rPr dirty="0" sz="10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25">
                <a:solidFill>
                  <a:srgbClr val="FFFFFF"/>
                </a:solidFill>
                <a:latin typeface="Verdana"/>
                <a:cs typeface="Verdana"/>
              </a:rPr>
              <a:t>ou</a:t>
            </a:r>
            <a:r>
              <a:rPr dirty="0" sz="10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dirty="0" sz="1000" spc="-2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000" spc="-25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z="1000" spc="35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1000" spc="-10">
                <a:solidFill>
                  <a:srgbClr val="FFFFFF"/>
                </a:solidFill>
                <a:latin typeface="Verdana"/>
                <a:cs typeface="Verdana"/>
              </a:rPr>
              <a:t>al</a:t>
            </a:r>
            <a:r>
              <a:rPr dirty="0" sz="10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es</a:t>
            </a:r>
            <a:r>
              <a:rPr dirty="0" sz="1000" spc="1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dirty="0" sz="1000" spc="-10">
                <a:solidFill>
                  <a:srgbClr val="FFFFFF"/>
                </a:solidFill>
                <a:latin typeface="Verdana"/>
                <a:cs typeface="Verdana"/>
              </a:rPr>
              <a:t>a  </a:t>
            </a:r>
            <a:r>
              <a:rPr dirty="0" sz="1000" spc="5">
                <a:solidFill>
                  <a:srgbClr val="FFFFFF"/>
                </a:solidFill>
                <a:latin typeface="Verdana"/>
                <a:cs typeface="Verdana"/>
              </a:rPr>
              <a:t>pesquisa</a:t>
            </a:r>
            <a:r>
              <a:rPr dirty="0" sz="100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15">
                <a:solidFill>
                  <a:srgbClr val="FFFFFF"/>
                </a:solidFill>
                <a:latin typeface="Verdana"/>
                <a:cs typeface="Verdana"/>
              </a:rPr>
              <a:t>sem</a:t>
            </a:r>
            <a:r>
              <a:rPr dirty="0" sz="10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>
                <a:solidFill>
                  <a:srgbClr val="FFFFFF"/>
                </a:solidFill>
                <a:latin typeface="Verdana"/>
                <a:cs typeface="Verdana"/>
              </a:rPr>
              <a:t>autorização</a:t>
            </a:r>
            <a:r>
              <a:rPr dirty="0" sz="10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Verdana"/>
                <a:cs typeface="Verdana"/>
              </a:rPr>
              <a:t>oficial</a:t>
            </a:r>
            <a:r>
              <a:rPr dirty="0" sz="1000" spc="-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15">
                <a:solidFill>
                  <a:srgbClr val="FFFFFF"/>
                </a:solidFill>
                <a:latin typeface="Verdana"/>
                <a:cs typeface="Verdana"/>
              </a:rPr>
              <a:t>da</a:t>
            </a:r>
            <a:r>
              <a:rPr dirty="0" sz="10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empresa.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1428"/>
            <a:ext cx="11711819" cy="649656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23776" y="6594043"/>
            <a:ext cx="176783" cy="18928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02919" y="6108191"/>
            <a:ext cx="3168650" cy="399415"/>
          </a:xfrm>
          <a:prstGeom prst="rect">
            <a:avLst/>
          </a:prstGeom>
          <a:solidFill>
            <a:srgbClr val="FFA400"/>
          </a:solidFill>
        </p:spPr>
        <p:txBody>
          <a:bodyPr wrap="square" lIns="0" tIns="39370" rIns="0" bIns="0" rtlCol="0" vert="horz">
            <a:spAutoFit/>
          </a:bodyPr>
          <a:lstStyle/>
          <a:p>
            <a:pPr marL="90805" marR="203200">
              <a:lnSpc>
                <a:spcPct val="100000"/>
              </a:lnSpc>
              <a:spcBef>
                <a:spcPts val="310"/>
              </a:spcBef>
            </a:pPr>
            <a:r>
              <a:rPr dirty="0" sz="1000" spc="30">
                <a:latin typeface="Verdana"/>
                <a:cs typeface="Verdana"/>
              </a:rPr>
              <a:t>É</a:t>
            </a:r>
            <a:r>
              <a:rPr dirty="0" sz="1000" spc="-85">
                <a:latin typeface="Verdana"/>
                <a:cs typeface="Verdana"/>
              </a:rPr>
              <a:t> </a:t>
            </a:r>
            <a:r>
              <a:rPr dirty="0" sz="1000" spc="45">
                <a:latin typeface="Verdana"/>
                <a:cs typeface="Verdana"/>
              </a:rPr>
              <a:t>p</a:t>
            </a:r>
            <a:r>
              <a:rPr dirty="0" sz="1000" spc="-35">
                <a:latin typeface="Verdana"/>
                <a:cs typeface="Verdana"/>
              </a:rPr>
              <a:t>r</a:t>
            </a:r>
            <a:r>
              <a:rPr dirty="0" sz="1000" spc="5">
                <a:latin typeface="Verdana"/>
                <a:cs typeface="Verdana"/>
              </a:rPr>
              <a:t>o</a:t>
            </a:r>
            <a:r>
              <a:rPr dirty="0" sz="1000" spc="-5">
                <a:latin typeface="Verdana"/>
                <a:cs typeface="Verdana"/>
              </a:rPr>
              <a:t>i</a:t>
            </a:r>
            <a:r>
              <a:rPr dirty="0" sz="1000" spc="45">
                <a:latin typeface="Verdana"/>
                <a:cs typeface="Verdana"/>
              </a:rPr>
              <a:t>b</a:t>
            </a:r>
            <a:r>
              <a:rPr dirty="0" sz="1000" spc="-15">
                <a:latin typeface="Verdana"/>
                <a:cs typeface="Verdana"/>
              </a:rPr>
              <a:t>i</a:t>
            </a:r>
            <a:r>
              <a:rPr dirty="0" sz="1000" spc="45">
                <a:latin typeface="Verdana"/>
                <a:cs typeface="Verdana"/>
              </a:rPr>
              <a:t>d</a:t>
            </a:r>
            <a:r>
              <a:rPr dirty="0" sz="1000" spc="-15">
                <a:latin typeface="Verdana"/>
                <a:cs typeface="Verdana"/>
              </a:rPr>
              <a:t>a</a:t>
            </a:r>
            <a:r>
              <a:rPr dirty="0" sz="1000" spc="-55">
                <a:latin typeface="Verdana"/>
                <a:cs typeface="Verdana"/>
              </a:rPr>
              <a:t> </a:t>
            </a:r>
            <a:r>
              <a:rPr dirty="0" sz="1000" spc="-15">
                <a:latin typeface="Verdana"/>
                <a:cs typeface="Verdana"/>
              </a:rPr>
              <a:t>a</a:t>
            </a:r>
            <a:r>
              <a:rPr dirty="0" sz="1000" spc="-90">
                <a:latin typeface="Verdana"/>
                <a:cs typeface="Verdana"/>
              </a:rPr>
              <a:t> </a:t>
            </a:r>
            <a:r>
              <a:rPr dirty="0" sz="1000" spc="45">
                <a:latin typeface="Verdana"/>
                <a:cs typeface="Verdana"/>
              </a:rPr>
              <a:t>d</a:t>
            </a:r>
            <a:r>
              <a:rPr dirty="0" sz="1000" spc="-15">
                <a:latin typeface="Verdana"/>
                <a:cs typeface="Verdana"/>
              </a:rPr>
              <a:t>i</a:t>
            </a:r>
            <a:r>
              <a:rPr dirty="0" sz="1000" spc="5">
                <a:latin typeface="Verdana"/>
                <a:cs typeface="Verdana"/>
              </a:rPr>
              <a:t>vulgação</a:t>
            </a:r>
            <a:r>
              <a:rPr dirty="0" sz="1000" spc="-65">
                <a:latin typeface="Verdana"/>
                <a:cs typeface="Verdana"/>
              </a:rPr>
              <a:t> </a:t>
            </a:r>
            <a:r>
              <a:rPr dirty="0" sz="1000" spc="10">
                <a:latin typeface="Verdana"/>
                <a:cs typeface="Verdana"/>
              </a:rPr>
              <a:t>t</a:t>
            </a:r>
            <a:r>
              <a:rPr dirty="0" sz="1000" spc="10">
                <a:latin typeface="Verdana"/>
                <a:cs typeface="Verdana"/>
              </a:rPr>
              <a:t>ot</a:t>
            </a:r>
            <a:r>
              <a:rPr dirty="0" sz="1000" spc="-10">
                <a:latin typeface="Verdana"/>
                <a:cs typeface="Verdana"/>
              </a:rPr>
              <a:t>al</a:t>
            </a:r>
            <a:r>
              <a:rPr dirty="0" sz="1000" spc="-105">
                <a:latin typeface="Verdana"/>
                <a:cs typeface="Verdana"/>
              </a:rPr>
              <a:t> </a:t>
            </a:r>
            <a:r>
              <a:rPr dirty="0" sz="1000" spc="25">
                <a:latin typeface="Verdana"/>
                <a:cs typeface="Verdana"/>
              </a:rPr>
              <a:t>ou</a:t>
            </a:r>
            <a:r>
              <a:rPr dirty="0" sz="1000" spc="-80">
                <a:latin typeface="Verdana"/>
                <a:cs typeface="Verdana"/>
              </a:rPr>
              <a:t> </a:t>
            </a:r>
            <a:r>
              <a:rPr dirty="0" sz="1000" spc="45">
                <a:latin typeface="Verdana"/>
                <a:cs typeface="Verdana"/>
              </a:rPr>
              <a:t>p</a:t>
            </a:r>
            <a:r>
              <a:rPr dirty="0" sz="1000" spc="-25">
                <a:latin typeface="Verdana"/>
                <a:cs typeface="Verdana"/>
              </a:rPr>
              <a:t>a</a:t>
            </a:r>
            <a:r>
              <a:rPr dirty="0" sz="1000" spc="-25">
                <a:latin typeface="Verdana"/>
                <a:cs typeface="Verdana"/>
              </a:rPr>
              <a:t>r</a:t>
            </a:r>
            <a:r>
              <a:rPr dirty="0" sz="1000" spc="35">
                <a:latin typeface="Verdana"/>
                <a:cs typeface="Verdana"/>
              </a:rPr>
              <a:t>c</a:t>
            </a:r>
            <a:r>
              <a:rPr dirty="0" sz="1000" spc="-15">
                <a:latin typeface="Verdana"/>
                <a:cs typeface="Verdana"/>
              </a:rPr>
              <a:t>i</a:t>
            </a:r>
            <a:r>
              <a:rPr dirty="0" sz="1000" spc="-10">
                <a:latin typeface="Verdana"/>
                <a:cs typeface="Verdana"/>
              </a:rPr>
              <a:t>al</a:t>
            </a:r>
            <a:r>
              <a:rPr dirty="0" sz="1000" spc="-70">
                <a:latin typeface="Verdana"/>
                <a:cs typeface="Verdana"/>
              </a:rPr>
              <a:t> </a:t>
            </a:r>
            <a:r>
              <a:rPr dirty="0" sz="1000" spc="45">
                <a:latin typeface="Verdana"/>
                <a:cs typeface="Verdana"/>
              </a:rPr>
              <a:t>d</a:t>
            </a:r>
            <a:r>
              <a:rPr dirty="0" sz="1000" spc="-15">
                <a:latin typeface="Verdana"/>
                <a:cs typeface="Verdana"/>
              </a:rPr>
              <a:t>es</a:t>
            </a:r>
            <a:r>
              <a:rPr dirty="0" sz="1000" spc="10">
                <a:latin typeface="Verdana"/>
                <a:cs typeface="Verdana"/>
              </a:rPr>
              <a:t>t</a:t>
            </a:r>
            <a:r>
              <a:rPr dirty="0" sz="1000" spc="-10">
                <a:latin typeface="Verdana"/>
                <a:cs typeface="Verdana"/>
              </a:rPr>
              <a:t>a  </a:t>
            </a:r>
            <a:r>
              <a:rPr dirty="0" sz="1000" spc="5">
                <a:latin typeface="Verdana"/>
                <a:cs typeface="Verdana"/>
              </a:rPr>
              <a:t>pesquisa</a:t>
            </a:r>
            <a:r>
              <a:rPr dirty="0" sz="1000" spc="-75">
                <a:latin typeface="Verdana"/>
                <a:cs typeface="Verdana"/>
              </a:rPr>
              <a:t> </a:t>
            </a:r>
            <a:r>
              <a:rPr dirty="0" sz="1000" spc="15">
                <a:latin typeface="Verdana"/>
                <a:cs typeface="Verdana"/>
              </a:rPr>
              <a:t>sem</a:t>
            </a:r>
            <a:r>
              <a:rPr dirty="0" sz="1000" spc="-95">
                <a:latin typeface="Verdana"/>
                <a:cs typeface="Verdana"/>
              </a:rPr>
              <a:t> </a:t>
            </a:r>
            <a:r>
              <a:rPr dirty="0" sz="1000">
                <a:latin typeface="Verdana"/>
                <a:cs typeface="Verdana"/>
              </a:rPr>
              <a:t>autorização</a:t>
            </a:r>
            <a:r>
              <a:rPr dirty="0" sz="1000" spc="-80">
                <a:latin typeface="Verdana"/>
                <a:cs typeface="Verdana"/>
              </a:rPr>
              <a:t> </a:t>
            </a:r>
            <a:r>
              <a:rPr dirty="0" sz="1000" spc="-5">
                <a:latin typeface="Verdana"/>
                <a:cs typeface="Verdana"/>
              </a:rPr>
              <a:t>oficial</a:t>
            </a:r>
            <a:r>
              <a:rPr dirty="0" sz="1000" spc="-55">
                <a:latin typeface="Verdana"/>
                <a:cs typeface="Verdana"/>
              </a:rPr>
              <a:t> </a:t>
            </a:r>
            <a:r>
              <a:rPr dirty="0" sz="1000" spc="15">
                <a:latin typeface="Verdana"/>
                <a:cs typeface="Verdana"/>
              </a:rPr>
              <a:t>da</a:t>
            </a:r>
            <a:r>
              <a:rPr dirty="0" sz="1000" spc="-90">
                <a:latin typeface="Verdana"/>
                <a:cs typeface="Verdana"/>
              </a:rPr>
              <a:t> </a:t>
            </a:r>
            <a:r>
              <a:rPr dirty="0" sz="1000" spc="-15">
                <a:latin typeface="Verdana"/>
                <a:cs typeface="Verdana"/>
              </a:rPr>
              <a:t>empresa.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98796" y="401827"/>
            <a:ext cx="1583690" cy="4445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750" spc="-100">
                <a:solidFill>
                  <a:srgbClr val="046CF3"/>
                </a:solidFill>
              </a:rPr>
              <a:t>Obje</a:t>
            </a:r>
            <a:r>
              <a:rPr dirty="0" sz="2750" spc="-65">
                <a:solidFill>
                  <a:srgbClr val="046CF3"/>
                </a:solidFill>
              </a:rPr>
              <a:t>t</a:t>
            </a:r>
            <a:r>
              <a:rPr dirty="0" sz="2750" spc="-114">
                <a:solidFill>
                  <a:srgbClr val="046CF3"/>
                </a:solidFill>
              </a:rPr>
              <a:t>ivo</a:t>
            </a:r>
            <a:endParaRPr sz="2750"/>
          </a:p>
        </p:txBody>
      </p:sp>
      <p:sp>
        <p:nvSpPr>
          <p:cNvPr id="6" name="object 6"/>
          <p:cNvSpPr txBox="1"/>
          <p:nvPr/>
        </p:nvSpPr>
        <p:spPr>
          <a:xfrm>
            <a:off x="5098796" y="828547"/>
            <a:ext cx="6786245" cy="42868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10">
                <a:latin typeface="Verdana"/>
                <a:cs typeface="Verdana"/>
              </a:rPr>
              <a:t>Captar </a:t>
            </a:r>
            <a:r>
              <a:rPr dirty="0" sz="1400" spc="-15">
                <a:latin typeface="Verdana"/>
                <a:cs typeface="Verdana"/>
              </a:rPr>
              <a:t>a </a:t>
            </a:r>
            <a:r>
              <a:rPr dirty="0" sz="1400" spc="25">
                <a:latin typeface="Verdana"/>
                <a:cs typeface="Verdana"/>
              </a:rPr>
              <a:t>intenção </a:t>
            </a:r>
            <a:r>
              <a:rPr dirty="0" sz="1400" spc="45">
                <a:latin typeface="Verdana"/>
                <a:cs typeface="Verdana"/>
              </a:rPr>
              <a:t>de </a:t>
            </a:r>
            <a:r>
              <a:rPr dirty="0" sz="1400" spc="-5">
                <a:latin typeface="Verdana"/>
                <a:cs typeface="Verdana"/>
              </a:rPr>
              <a:t>voto </a:t>
            </a:r>
            <a:r>
              <a:rPr dirty="0" sz="1400" spc="45">
                <a:latin typeface="Verdana"/>
                <a:cs typeface="Verdana"/>
              </a:rPr>
              <a:t>de </a:t>
            </a:r>
            <a:r>
              <a:rPr dirty="0" sz="1400" spc="15">
                <a:latin typeface="Verdana"/>
                <a:cs typeface="Verdana"/>
              </a:rPr>
              <a:t>maneira </a:t>
            </a:r>
            <a:r>
              <a:rPr dirty="0" sz="1400" spc="20">
                <a:latin typeface="Verdana"/>
                <a:cs typeface="Verdana"/>
              </a:rPr>
              <a:t>espontânea </a:t>
            </a:r>
            <a:r>
              <a:rPr dirty="0" sz="1400" spc="10">
                <a:latin typeface="Verdana"/>
                <a:cs typeface="Verdana"/>
              </a:rPr>
              <a:t>e </a:t>
            </a:r>
            <a:r>
              <a:rPr dirty="0" sz="1400" spc="20">
                <a:latin typeface="Verdana"/>
                <a:cs typeface="Verdana"/>
              </a:rPr>
              <a:t>estimulada </a:t>
            </a:r>
            <a:r>
              <a:rPr dirty="0" sz="1400">
                <a:latin typeface="Verdana"/>
                <a:cs typeface="Verdana"/>
              </a:rPr>
              <a:t>para </a:t>
            </a:r>
            <a:r>
              <a:rPr dirty="0" sz="1400" spc="5">
                <a:latin typeface="Verdana"/>
                <a:cs typeface="Verdana"/>
              </a:rPr>
              <a:t> </a:t>
            </a:r>
            <a:r>
              <a:rPr dirty="0" sz="1400" spc="45">
                <a:latin typeface="Verdana"/>
                <a:cs typeface="Verdana"/>
              </a:rPr>
              <a:t>Pre</a:t>
            </a:r>
            <a:r>
              <a:rPr dirty="0" sz="1400" spc="-5">
                <a:latin typeface="Verdana"/>
                <a:cs typeface="Verdana"/>
              </a:rPr>
              <a:t>f</a:t>
            </a:r>
            <a:r>
              <a:rPr dirty="0" sz="1400">
                <a:latin typeface="Verdana"/>
                <a:cs typeface="Verdana"/>
              </a:rPr>
              <a:t>e</a:t>
            </a:r>
            <a:r>
              <a:rPr dirty="0" sz="1400" spc="-20">
                <a:latin typeface="Verdana"/>
                <a:cs typeface="Verdana"/>
              </a:rPr>
              <a:t>i</a:t>
            </a:r>
            <a:r>
              <a:rPr dirty="0" sz="1400" spc="15">
                <a:latin typeface="Verdana"/>
                <a:cs typeface="Verdana"/>
              </a:rPr>
              <a:t>t</a:t>
            </a:r>
            <a:r>
              <a:rPr dirty="0" sz="1400" spc="30">
                <a:latin typeface="Verdana"/>
                <a:cs typeface="Verdana"/>
              </a:rPr>
              <a:t>o</a:t>
            </a:r>
            <a:r>
              <a:rPr dirty="0" sz="1400" spc="-165">
                <a:latin typeface="Verdana"/>
                <a:cs typeface="Verdana"/>
              </a:rPr>
              <a:t> </a:t>
            </a:r>
            <a:r>
              <a:rPr dirty="0" sz="1400" spc="45">
                <a:latin typeface="Verdana"/>
                <a:cs typeface="Verdana"/>
              </a:rPr>
              <a:t>de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30">
                <a:latin typeface="Verdana"/>
                <a:cs typeface="Verdana"/>
              </a:rPr>
              <a:t>Par</a:t>
            </a:r>
            <a:r>
              <a:rPr dirty="0" sz="1400" spc="5">
                <a:latin typeface="Verdana"/>
                <a:cs typeface="Verdana"/>
              </a:rPr>
              <a:t>i</a:t>
            </a:r>
            <a:r>
              <a:rPr dirty="0" sz="1400" spc="30">
                <a:latin typeface="Verdana"/>
                <a:cs typeface="Verdana"/>
              </a:rPr>
              <a:t>nti</a:t>
            </a:r>
            <a:r>
              <a:rPr dirty="0" sz="1400" spc="40">
                <a:latin typeface="Verdana"/>
                <a:cs typeface="Verdana"/>
              </a:rPr>
              <a:t>n</a:t>
            </a:r>
            <a:r>
              <a:rPr dirty="0" sz="1400" spc="-45">
                <a:latin typeface="Verdana"/>
                <a:cs typeface="Verdana"/>
              </a:rPr>
              <a:t>s</a:t>
            </a:r>
            <a:r>
              <a:rPr dirty="0" sz="1400" spc="-150">
                <a:latin typeface="Verdana"/>
                <a:cs typeface="Verdana"/>
              </a:rPr>
              <a:t> </a:t>
            </a:r>
            <a:r>
              <a:rPr dirty="0" sz="1400" spc="70">
                <a:latin typeface="Verdana"/>
                <a:cs typeface="Verdana"/>
              </a:rPr>
              <a:t>em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-105">
                <a:latin typeface="Verdana"/>
                <a:cs typeface="Verdana"/>
              </a:rPr>
              <a:t>2</a:t>
            </a:r>
            <a:r>
              <a:rPr dirty="0" sz="1400" spc="25">
                <a:latin typeface="Verdana"/>
                <a:cs typeface="Verdana"/>
              </a:rPr>
              <a:t>0</a:t>
            </a:r>
            <a:r>
              <a:rPr dirty="0" sz="1400" spc="-105">
                <a:latin typeface="Verdana"/>
                <a:cs typeface="Verdana"/>
              </a:rPr>
              <a:t>2</a:t>
            </a:r>
            <a:r>
              <a:rPr dirty="0" sz="1400" spc="-90">
                <a:latin typeface="Verdana"/>
                <a:cs typeface="Verdana"/>
              </a:rPr>
              <a:t>4,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70">
                <a:latin typeface="Verdana"/>
                <a:cs typeface="Verdana"/>
              </a:rPr>
              <a:t>quem</a:t>
            </a:r>
            <a:r>
              <a:rPr dirty="0" sz="1400" spc="-145">
                <a:latin typeface="Verdana"/>
                <a:cs typeface="Verdana"/>
              </a:rPr>
              <a:t> </a:t>
            </a:r>
            <a:r>
              <a:rPr dirty="0" sz="1400" spc="15">
                <a:latin typeface="Verdana"/>
                <a:cs typeface="Verdana"/>
              </a:rPr>
              <a:t>t</a:t>
            </a:r>
            <a:r>
              <a:rPr dirty="0" sz="1400" spc="70">
                <a:latin typeface="Verdana"/>
                <a:cs typeface="Verdana"/>
              </a:rPr>
              <a:t>em</a:t>
            </a:r>
            <a:r>
              <a:rPr dirty="0" sz="1400" spc="-145">
                <a:latin typeface="Verdana"/>
                <a:cs typeface="Verdana"/>
              </a:rPr>
              <a:t> </a:t>
            </a:r>
            <a:r>
              <a:rPr dirty="0" sz="1400" spc="45">
                <a:latin typeface="Verdana"/>
                <a:cs typeface="Verdana"/>
              </a:rPr>
              <a:t>ma</a:t>
            </a:r>
            <a:r>
              <a:rPr dirty="0" sz="1400" spc="5">
                <a:latin typeface="Verdana"/>
                <a:cs typeface="Verdana"/>
              </a:rPr>
              <a:t>i</a:t>
            </a:r>
            <a:r>
              <a:rPr dirty="0" sz="1400" spc="-45">
                <a:latin typeface="Verdana"/>
                <a:cs typeface="Verdana"/>
              </a:rPr>
              <a:t>s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40">
                <a:latin typeface="Verdana"/>
                <a:cs typeface="Verdana"/>
              </a:rPr>
              <a:t>chance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45">
                <a:latin typeface="Verdana"/>
                <a:cs typeface="Verdana"/>
              </a:rPr>
              <a:t>de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-80">
                <a:latin typeface="Verdana"/>
                <a:cs typeface="Verdana"/>
              </a:rPr>
              <a:t>v</a:t>
            </a:r>
            <a:r>
              <a:rPr dirty="0" sz="1400" spc="-20">
                <a:latin typeface="Verdana"/>
                <a:cs typeface="Verdana"/>
              </a:rPr>
              <a:t>i</a:t>
            </a:r>
            <a:r>
              <a:rPr dirty="0" sz="1400" spc="15">
                <a:latin typeface="Verdana"/>
                <a:cs typeface="Verdana"/>
              </a:rPr>
              <a:t>t</a:t>
            </a:r>
            <a:r>
              <a:rPr dirty="0" sz="1400" spc="25">
                <a:latin typeface="Verdana"/>
                <a:cs typeface="Verdana"/>
              </a:rPr>
              <a:t>ó</a:t>
            </a:r>
            <a:r>
              <a:rPr dirty="0" sz="1400" spc="-25">
                <a:latin typeface="Verdana"/>
                <a:cs typeface="Verdana"/>
              </a:rPr>
              <a:t>r</a:t>
            </a:r>
            <a:r>
              <a:rPr dirty="0" sz="1400" spc="-25">
                <a:latin typeface="Verdana"/>
                <a:cs typeface="Verdana"/>
              </a:rPr>
              <a:t>i</a:t>
            </a:r>
            <a:r>
              <a:rPr dirty="0" sz="1400" spc="-114">
                <a:latin typeface="Verdana"/>
                <a:cs typeface="Verdana"/>
              </a:rPr>
              <a:t>a,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55">
                <a:latin typeface="Verdana"/>
                <a:cs typeface="Verdana"/>
              </a:rPr>
              <a:t>quem  </a:t>
            </a:r>
            <a:r>
              <a:rPr dirty="0" sz="1400" spc="25">
                <a:latin typeface="Verdana"/>
                <a:cs typeface="Verdana"/>
              </a:rPr>
              <a:t>acha </a:t>
            </a:r>
            <a:r>
              <a:rPr dirty="0" sz="1400" spc="50">
                <a:latin typeface="Verdana"/>
                <a:cs typeface="Verdana"/>
              </a:rPr>
              <a:t>que </a:t>
            </a:r>
            <a:r>
              <a:rPr dirty="0" sz="1400" spc="-20">
                <a:latin typeface="Verdana"/>
                <a:cs typeface="Verdana"/>
              </a:rPr>
              <a:t>será </a:t>
            </a:r>
            <a:r>
              <a:rPr dirty="0" sz="1400" spc="20">
                <a:latin typeface="Verdana"/>
                <a:cs typeface="Verdana"/>
              </a:rPr>
              <a:t>apoiado </a:t>
            </a:r>
            <a:r>
              <a:rPr dirty="0" sz="1400" spc="25">
                <a:latin typeface="Verdana"/>
                <a:cs typeface="Verdana"/>
              </a:rPr>
              <a:t>pelo </a:t>
            </a:r>
            <a:r>
              <a:rPr dirty="0" sz="1400" spc="-10">
                <a:latin typeface="Verdana"/>
                <a:cs typeface="Verdana"/>
              </a:rPr>
              <a:t>governador, </a:t>
            </a:r>
            <a:r>
              <a:rPr dirty="0" sz="1400" spc="70">
                <a:latin typeface="Verdana"/>
                <a:cs typeface="Verdana"/>
              </a:rPr>
              <a:t>bem </a:t>
            </a:r>
            <a:r>
              <a:rPr dirty="0" sz="1400" spc="60">
                <a:latin typeface="Verdana"/>
                <a:cs typeface="Verdana"/>
              </a:rPr>
              <a:t>como </a:t>
            </a:r>
            <a:r>
              <a:rPr dirty="0" sz="1400" spc="-15">
                <a:latin typeface="Verdana"/>
                <a:cs typeface="Verdana"/>
              </a:rPr>
              <a:t>a </a:t>
            </a:r>
            <a:r>
              <a:rPr dirty="0" sz="1400" spc="-10">
                <a:latin typeface="Verdana"/>
                <a:cs typeface="Verdana"/>
              </a:rPr>
              <a:t>avaliação </a:t>
            </a:r>
            <a:r>
              <a:rPr dirty="0" sz="1400" spc="5">
                <a:latin typeface="Verdana"/>
                <a:cs typeface="Verdana"/>
              </a:rPr>
              <a:t>das </a:t>
            </a:r>
            <a:r>
              <a:rPr dirty="0" sz="1400" spc="10">
                <a:latin typeface="Verdana"/>
                <a:cs typeface="Verdana"/>
              </a:rPr>
              <a:t> </a:t>
            </a:r>
            <a:r>
              <a:rPr dirty="0" sz="1400" spc="15">
                <a:latin typeface="Verdana"/>
                <a:cs typeface="Verdana"/>
              </a:rPr>
              <a:t>administrações</a:t>
            </a:r>
            <a:r>
              <a:rPr dirty="0" sz="1400" spc="-145">
                <a:latin typeface="Verdana"/>
                <a:cs typeface="Verdana"/>
              </a:rPr>
              <a:t> </a:t>
            </a:r>
            <a:r>
              <a:rPr dirty="0" sz="1400" spc="10">
                <a:latin typeface="Verdana"/>
                <a:cs typeface="Verdana"/>
              </a:rPr>
              <a:t>estadual</a:t>
            </a:r>
            <a:r>
              <a:rPr dirty="0" sz="1400" spc="-160">
                <a:latin typeface="Verdana"/>
                <a:cs typeface="Verdana"/>
              </a:rPr>
              <a:t> </a:t>
            </a:r>
            <a:r>
              <a:rPr dirty="0" sz="1400" spc="10">
                <a:latin typeface="Verdana"/>
                <a:cs typeface="Verdana"/>
              </a:rPr>
              <a:t>e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35">
                <a:latin typeface="Verdana"/>
                <a:cs typeface="Verdana"/>
              </a:rPr>
              <a:t>municipal</a:t>
            </a:r>
            <a:r>
              <a:rPr dirty="0" sz="1400" spc="-145">
                <a:latin typeface="Verdana"/>
                <a:cs typeface="Verdana"/>
              </a:rPr>
              <a:t> </a:t>
            </a:r>
            <a:r>
              <a:rPr dirty="0" sz="1400" spc="10">
                <a:latin typeface="Verdana"/>
                <a:cs typeface="Verdana"/>
              </a:rPr>
              <a:t>e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30">
                <a:latin typeface="Verdana"/>
                <a:cs typeface="Verdana"/>
              </a:rPr>
              <a:t>conhecer</a:t>
            </a:r>
            <a:r>
              <a:rPr dirty="0" sz="1400" spc="-12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os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10">
                <a:latin typeface="Verdana"/>
                <a:cs typeface="Verdana"/>
              </a:rPr>
              <a:t>principais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20">
                <a:latin typeface="Verdana"/>
                <a:cs typeface="Verdana"/>
              </a:rPr>
              <a:t>problemas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55">
                <a:latin typeface="Verdana"/>
                <a:cs typeface="Verdana"/>
              </a:rPr>
              <a:t>do </a:t>
            </a:r>
            <a:r>
              <a:rPr dirty="0" sz="1400" spc="-480">
                <a:latin typeface="Verdana"/>
                <a:cs typeface="Verdana"/>
              </a:rPr>
              <a:t> </a:t>
            </a:r>
            <a:r>
              <a:rPr dirty="0" sz="1400" spc="10">
                <a:latin typeface="Verdana"/>
                <a:cs typeface="Verdana"/>
              </a:rPr>
              <a:t>município.</a:t>
            </a: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2750" spc="-45" b="1">
                <a:solidFill>
                  <a:srgbClr val="046CF3"/>
                </a:solidFill>
                <a:latin typeface="Verdana"/>
                <a:cs typeface="Verdana"/>
              </a:rPr>
              <a:t>M</a:t>
            </a:r>
            <a:r>
              <a:rPr dirty="0" sz="2750" spc="-25" b="1">
                <a:solidFill>
                  <a:srgbClr val="046CF3"/>
                </a:solidFill>
                <a:latin typeface="Verdana"/>
                <a:cs typeface="Verdana"/>
              </a:rPr>
              <a:t>e</a:t>
            </a:r>
            <a:r>
              <a:rPr dirty="0" sz="2750" spc="-75" b="1">
                <a:solidFill>
                  <a:srgbClr val="046CF3"/>
                </a:solidFill>
                <a:latin typeface="Verdana"/>
                <a:cs typeface="Verdana"/>
              </a:rPr>
              <a:t>todol</a:t>
            </a:r>
            <a:r>
              <a:rPr dirty="0" sz="2750" spc="-85" b="1">
                <a:solidFill>
                  <a:srgbClr val="046CF3"/>
                </a:solidFill>
                <a:latin typeface="Verdana"/>
                <a:cs typeface="Verdana"/>
              </a:rPr>
              <a:t>o</a:t>
            </a:r>
            <a:r>
              <a:rPr dirty="0" sz="2750" spc="-85" b="1">
                <a:solidFill>
                  <a:srgbClr val="046CF3"/>
                </a:solidFill>
                <a:latin typeface="Verdana"/>
                <a:cs typeface="Verdana"/>
              </a:rPr>
              <a:t>gia</a:t>
            </a:r>
            <a:r>
              <a:rPr dirty="0" sz="2750" spc="-165" b="1">
                <a:solidFill>
                  <a:srgbClr val="046CF3"/>
                </a:solidFill>
                <a:latin typeface="Verdana"/>
                <a:cs typeface="Verdana"/>
              </a:rPr>
              <a:t> </a:t>
            </a:r>
            <a:r>
              <a:rPr dirty="0" sz="2750" spc="-95" b="1">
                <a:solidFill>
                  <a:srgbClr val="046CF3"/>
                </a:solidFill>
                <a:latin typeface="Verdana"/>
                <a:cs typeface="Verdana"/>
              </a:rPr>
              <a:t>e</a:t>
            </a:r>
            <a:r>
              <a:rPr dirty="0" sz="2750" spc="-170" b="1">
                <a:solidFill>
                  <a:srgbClr val="046CF3"/>
                </a:solidFill>
                <a:latin typeface="Verdana"/>
                <a:cs typeface="Verdana"/>
              </a:rPr>
              <a:t> </a:t>
            </a:r>
            <a:r>
              <a:rPr dirty="0" sz="2750" spc="-65" b="1">
                <a:solidFill>
                  <a:srgbClr val="046CF3"/>
                </a:solidFill>
                <a:latin typeface="Verdana"/>
                <a:cs typeface="Verdana"/>
              </a:rPr>
              <a:t>p</a:t>
            </a:r>
            <a:r>
              <a:rPr dirty="0" sz="2750" spc="-55" b="1">
                <a:solidFill>
                  <a:srgbClr val="046CF3"/>
                </a:solidFill>
                <a:latin typeface="Verdana"/>
                <a:cs typeface="Verdana"/>
              </a:rPr>
              <a:t>e</a:t>
            </a:r>
            <a:r>
              <a:rPr dirty="0" sz="2750" spc="-100" b="1">
                <a:solidFill>
                  <a:srgbClr val="046CF3"/>
                </a:solidFill>
                <a:latin typeface="Verdana"/>
                <a:cs typeface="Verdana"/>
              </a:rPr>
              <a:t>ríodo</a:t>
            </a:r>
            <a:r>
              <a:rPr dirty="0" sz="2750" spc="-160" b="1">
                <a:solidFill>
                  <a:srgbClr val="046CF3"/>
                </a:solidFill>
                <a:latin typeface="Verdana"/>
                <a:cs typeface="Verdana"/>
              </a:rPr>
              <a:t> </a:t>
            </a:r>
            <a:r>
              <a:rPr dirty="0" sz="2750" spc="-60" b="1">
                <a:solidFill>
                  <a:srgbClr val="046CF3"/>
                </a:solidFill>
                <a:latin typeface="Verdana"/>
                <a:cs typeface="Verdana"/>
              </a:rPr>
              <a:t>de</a:t>
            </a:r>
            <a:r>
              <a:rPr dirty="0" sz="2750" spc="-165" b="1">
                <a:solidFill>
                  <a:srgbClr val="046CF3"/>
                </a:solidFill>
                <a:latin typeface="Verdana"/>
                <a:cs typeface="Verdana"/>
              </a:rPr>
              <a:t> </a:t>
            </a:r>
            <a:r>
              <a:rPr dirty="0" sz="2750" spc="-180" b="1">
                <a:solidFill>
                  <a:srgbClr val="046CF3"/>
                </a:solidFill>
                <a:latin typeface="Verdana"/>
                <a:cs typeface="Verdana"/>
              </a:rPr>
              <a:t>r</a:t>
            </a:r>
            <a:r>
              <a:rPr dirty="0" sz="2750" spc="-90" b="1">
                <a:solidFill>
                  <a:srgbClr val="046CF3"/>
                </a:solidFill>
                <a:latin typeface="Verdana"/>
                <a:cs typeface="Verdana"/>
              </a:rPr>
              <a:t>e</a:t>
            </a:r>
            <a:r>
              <a:rPr dirty="0" sz="2750" spc="-110" b="1">
                <a:solidFill>
                  <a:srgbClr val="046CF3"/>
                </a:solidFill>
                <a:latin typeface="Verdana"/>
                <a:cs typeface="Verdana"/>
              </a:rPr>
              <a:t>aliza</a:t>
            </a:r>
            <a:r>
              <a:rPr dirty="0" sz="2750" spc="-130" b="1">
                <a:solidFill>
                  <a:srgbClr val="046CF3"/>
                </a:solidFill>
                <a:latin typeface="Verdana"/>
                <a:cs typeface="Verdana"/>
              </a:rPr>
              <a:t>ç</a:t>
            </a:r>
            <a:r>
              <a:rPr dirty="0" sz="2750" spc="-114" b="1">
                <a:solidFill>
                  <a:srgbClr val="046CF3"/>
                </a:solidFill>
                <a:latin typeface="Verdana"/>
                <a:cs typeface="Verdana"/>
              </a:rPr>
              <a:t>ão</a:t>
            </a:r>
            <a:endParaRPr sz="2750">
              <a:latin typeface="Verdana"/>
              <a:cs typeface="Verdana"/>
            </a:endParaRPr>
          </a:p>
          <a:p>
            <a:pPr marL="12700" marR="211454">
              <a:lnSpc>
                <a:spcPct val="100000"/>
              </a:lnSpc>
              <a:spcBef>
                <a:spcPts val="65"/>
              </a:spcBef>
            </a:pPr>
            <a:r>
              <a:rPr dirty="0" sz="1400" spc="45">
                <a:latin typeface="Verdana"/>
                <a:cs typeface="Verdana"/>
              </a:rPr>
              <a:t>A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20">
                <a:latin typeface="Verdana"/>
                <a:cs typeface="Verdana"/>
              </a:rPr>
              <a:t>empresa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10">
                <a:latin typeface="Verdana"/>
                <a:cs typeface="Verdana"/>
              </a:rPr>
              <a:t>utilizou</a:t>
            </a:r>
            <a:r>
              <a:rPr dirty="0" sz="1400" spc="-155">
                <a:latin typeface="Verdana"/>
                <a:cs typeface="Verdana"/>
              </a:rPr>
              <a:t> </a:t>
            </a:r>
            <a:r>
              <a:rPr dirty="0" sz="1400" spc="90">
                <a:latin typeface="Verdana"/>
                <a:cs typeface="Verdana"/>
              </a:rPr>
              <a:t>um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10">
                <a:latin typeface="Verdana"/>
                <a:cs typeface="Verdana"/>
              </a:rPr>
              <a:t>questionário</a:t>
            </a:r>
            <a:r>
              <a:rPr dirty="0" sz="1400" spc="-145">
                <a:latin typeface="Verdana"/>
                <a:cs typeface="Verdana"/>
              </a:rPr>
              <a:t> </a:t>
            </a:r>
            <a:r>
              <a:rPr dirty="0" sz="1400" spc="15">
                <a:latin typeface="Verdana"/>
                <a:cs typeface="Verdana"/>
              </a:rPr>
              <a:t>previamente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-15">
                <a:latin typeface="Verdana"/>
                <a:cs typeface="Verdana"/>
              </a:rPr>
              <a:t>testado,</a:t>
            </a:r>
            <a:r>
              <a:rPr dirty="0" sz="1400" spc="-150">
                <a:latin typeface="Verdana"/>
                <a:cs typeface="Verdana"/>
              </a:rPr>
              <a:t> </a:t>
            </a:r>
            <a:r>
              <a:rPr dirty="0" sz="1400" spc="70">
                <a:latin typeface="Verdana"/>
                <a:cs typeface="Verdana"/>
              </a:rPr>
              <a:t>com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25">
                <a:latin typeface="Verdana"/>
                <a:cs typeface="Verdana"/>
              </a:rPr>
              <a:t>perguntas </a:t>
            </a:r>
            <a:r>
              <a:rPr dirty="0" sz="1400" spc="-480">
                <a:latin typeface="Verdana"/>
                <a:cs typeface="Verdana"/>
              </a:rPr>
              <a:t> </a:t>
            </a:r>
            <a:r>
              <a:rPr dirty="0" sz="1400" spc="45">
                <a:latin typeface="Verdana"/>
                <a:cs typeface="Verdana"/>
              </a:rPr>
              <a:t>de </a:t>
            </a:r>
            <a:r>
              <a:rPr dirty="0" sz="1400" spc="15">
                <a:latin typeface="Verdana"/>
                <a:cs typeface="Verdana"/>
              </a:rPr>
              <a:t>controle </a:t>
            </a:r>
            <a:r>
              <a:rPr dirty="0" sz="1400">
                <a:latin typeface="Verdana"/>
                <a:cs typeface="Verdana"/>
              </a:rPr>
              <a:t>para </a:t>
            </a:r>
            <a:r>
              <a:rPr dirty="0" sz="1400" spc="-30">
                <a:latin typeface="Verdana"/>
                <a:cs typeface="Verdana"/>
              </a:rPr>
              <a:t>as </a:t>
            </a:r>
            <a:r>
              <a:rPr dirty="0" sz="1400" spc="20">
                <a:latin typeface="Verdana"/>
                <a:cs typeface="Verdana"/>
              </a:rPr>
              <a:t>quatro </a:t>
            </a:r>
            <a:r>
              <a:rPr dirty="0" sz="1400" spc="-30">
                <a:latin typeface="Verdana"/>
                <a:cs typeface="Verdana"/>
              </a:rPr>
              <a:t>variáveis </a:t>
            </a:r>
            <a:r>
              <a:rPr dirty="0" sz="1400" spc="-100">
                <a:latin typeface="Verdana"/>
                <a:cs typeface="Verdana"/>
              </a:rPr>
              <a:t>- </a:t>
            </a:r>
            <a:r>
              <a:rPr dirty="0" sz="1400" spc="-5">
                <a:latin typeface="Verdana"/>
                <a:cs typeface="Verdana"/>
              </a:rPr>
              <a:t>gênero, </a:t>
            </a:r>
            <a:r>
              <a:rPr dirty="0" sz="1400" spc="-15">
                <a:latin typeface="Verdana"/>
                <a:cs typeface="Verdana"/>
              </a:rPr>
              <a:t>idade, </a:t>
            </a:r>
            <a:r>
              <a:rPr dirty="0" sz="1400" spc="25">
                <a:latin typeface="Verdana"/>
                <a:cs typeface="Verdana"/>
              </a:rPr>
              <a:t>grau </a:t>
            </a:r>
            <a:r>
              <a:rPr dirty="0" sz="1400" spc="45">
                <a:latin typeface="Verdana"/>
                <a:cs typeface="Verdana"/>
              </a:rPr>
              <a:t>de </a:t>
            </a:r>
            <a:r>
              <a:rPr dirty="0" sz="1400" spc="10">
                <a:latin typeface="Verdana"/>
                <a:cs typeface="Verdana"/>
              </a:rPr>
              <a:t>instrução e </a:t>
            </a:r>
            <a:r>
              <a:rPr dirty="0" sz="1400" spc="-480">
                <a:latin typeface="Verdana"/>
                <a:cs typeface="Verdana"/>
              </a:rPr>
              <a:t> </a:t>
            </a:r>
            <a:r>
              <a:rPr dirty="0" sz="1400" spc="-5">
                <a:latin typeface="Verdana"/>
                <a:cs typeface="Verdana"/>
              </a:rPr>
              <a:t>nível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15">
                <a:latin typeface="Verdana"/>
                <a:cs typeface="Verdana"/>
              </a:rPr>
              <a:t>econômico.</a:t>
            </a: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50">
              <a:latin typeface="Verdana"/>
              <a:cs typeface="Verdana"/>
            </a:endParaRPr>
          </a:p>
          <a:p>
            <a:pPr marL="12700" marR="38735">
              <a:lnSpc>
                <a:spcPct val="100000"/>
              </a:lnSpc>
            </a:pPr>
            <a:r>
              <a:rPr dirty="0" sz="1400" spc="45">
                <a:latin typeface="Verdana"/>
                <a:cs typeface="Verdana"/>
              </a:rPr>
              <a:t>A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10">
                <a:latin typeface="Verdana"/>
                <a:cs typeface="Verdana"/>
              </a:rPr>
              <a:t>pesquisa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10">
                <a:latin typeface="Verdana"/>
                <a:cs typeface="Verdana"/>
              </a:rPr>
              <a:t>é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50">
                <a:latin typeface="Verdana"/>
                <a:cs typeface="Verdana"/>
              </a:rPr>
              <a:t>do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25">
                <a:latin typeface="Verdana"/>
                <a:cs typeface="Verdana"/>
              </a:rPr>
              <a:t>tipo</a:t>
            </a:r>
            <a:r>
              <a:rPr dirty="0" sz="1400" spc="-15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quantitativa,</a:t>
            </a:r>
            <a:r>
              <a:rPr dirty="0" sz="1400" spc="-150">
                <a:latin typeface="Verdana"/>
                <a:cs typeface="Verdana"/>
              </a:rPr>
              <a:t> </a:t>
            </a:r>
            <a:r>
              <a:rPr dirty="0" sz="1400" spc="20">
                <a:latin typeface="Verdana"/>
                <a:cs typeface="Verdana"/>
              </a:rPr>
              <a:t>por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5">
                <a:latin typeface="Verdana"/>
                <a:cs typeface="Verdana"/>
              </a:rPr>
              <a:t>amostragem,</a:t>
            </a:r>
            <a:r>
              <a:rPr dirty="0" sz="1400" spc="-140">
                <a:latin typeface="Verdana"/>
                <a:cs typeface="Verdana"/>
              </a:rPr>
              <a:t> </a:t>
            </a:r>
            <a:r>
              <a:rPr dirty="0" sz="1400" spc="50">
                <a:latin typeface="Verdana"/>
                <a:cs typeface="Verdana"/>
              </a:rPr>
              <a:t>que</a:t>
            </a:r>
            <a:r>
              <a:rPr dirty="0" sz="1400" spc="-14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utiliza</a:t>
            </a:r>
            <a:r>
              <a:rPr dirty="0" sz="1400" spc="-150">
                <a:latin typeface="Verdana"/>
                <a:cs typeface="Verdana"/>
              </a:rPr>
              <a:t> </a:t>
            </a:r>
            <a:r>
              <a:rPr dirty="0" sz="1400" spc="90">
                <a:latin typeface="Verdana"/>
                <a:cs typeface="Verdana"/>
              </a:rPr>
              <a:t>um</a:t>
            </a:r>
            <a:r>
              <a:rPr dirty="0" sz="1400" spc="-140">
                <a:latin typeface="Verdana"/>
                <a:cs typeface="Verdana"/>
              </a:rPr>
              <a:t> </a:t>
            </a:r>
            <a:r>
              <a:rPr dirty="0" sz="1400" spc="5">
                <a:latin typeface="Verdana"/>
                <a:cs typeface="Verdana"/>
              </a:rPr>
              <a:t>sistema </a:t>
            </a:r>
            <a:r>
              <a:rPr dirty="0" sz="1400" spc="10">
                <a:latin typeface="Verdana"/>
                <a:cs typeface="Verdana"/>
              </a:rPr>
              <a:t> </a:t>
            </a:r>
            <a:r>
              <a:rPr dirty="0" sz="1400" spc="45">
                <a:latin typeface="Verdana"/>
                <a:cs typeface="Verdana"/>
              </a:rPr>
              <a:t>de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-40">
                <a:latin typeface="Verdana"/>
                <a:cs typeface="Verdana"/>
              </a:rPr>
              <a:t>CATI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15">
                <a:latin typeface="Verdana"/>
                <a:cs typeface="Verdana"/>
              </a:rPr>
              <a:t>(Computer</a:t>
            </a:r>
            <a:r>
              <a:rPr dirty="0" sz="1400" spc="-14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Assisted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20">
                <a:latin typeface="Verdana"/>
                <a:cs typeface="Verdana"/>
              </a:rPr>
              <a:t>Telephone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-45">
                <a:latin typeface="Verdana"/>
                <a:cs typeface="Verdana"/>
              </a:rPr>
              <a:t>Interview),</a:t>
            </a:r>
            <a:r>
              <a:rPr dirty="0" sz="1400" spc="-150">
                <a:latin typeface="Verdana"/>
                <a:cs typeface="Verdana"/>
              </a:rPr>
              <a:t> </a:t>
            </a:r>
            <a:r>
              <a:rPr dirty="0" sz="1400" spc="70">
                <a:latin typeface="Verdana"/>
                <a:cs typeface="Verdana"/>
              </a:rPr>
              <a:t>com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entrevistas</a:t>
            </a:r>
            <a:r>
              <a:rPr dirty="0" sz="1400" spc="-14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pessoais </a:t>
            </a:r>
            <a:r>
              <a:rPr dirty="0" sz="1400" spc="-47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realizadas</a:t>
            </a:r>
            <a:r>
              <a:rPr dirty="0" sz="1400" spc="-155">
                <a:latin typeface="Verdana"/>
                <a:cs typeface="Verdana"/>
              </a:rPr>
              <a:t> </a:t>
            </a:r>
            <a:r>
              <a:rPr dirty="0" sz="1400" spc="20">
                <a:latin typeface="Verdana"/>
                <a:cs typeface="Verdana"/>
              </a:rPr>
              <a:t>por</a:t>
            </a:r>
            <a:r>
              <a:rPr dirty="0" sz="1400" spc="-12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telefone.</a:t>
            </a: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50">
              <a:latin typeface="Verdana"/>
              <a:cs typeface="Verdana"/>
            </a:endParaRPr>
          </a:p>
          <a:p>
            <a:pPr marL="12700" marR="16510">
              <a:lnSpc>
                <a:spcPct val="100000"/>
              </a:lnSpc>
            </a:pPr>
            <a:r>
              <a:rPr dirty="0" sz="1400" spc="75">
                <a:latin typeface="Verdana"/>
                <a:cs typeface="Verdana"/>
              </a:rPr>
              <a:t>O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-15">
                <a:latin typeface="Verdana"/>
                <a:cs typeface="Verdana"/>
              </a:rPr>
              <a:t>servidor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30">
                <a:latin typeface="Verdana"/>
                <a:cs typeface="Verdana"/>
              </a:rPr>
              <a:t>da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10">
                <a:latin typeface="Verdana"/>
                <a:cs typeface="Verdana"/>
              </a:rPr>
              <a:t>central</a:t>
            </a:r>
            <a:r>
              <a:rPr dirty="0" sz="1400" spc="-145">
                <a:latin typeface="Verdana"/>
                <a:cs typeface="Verdana"/>
              </a:rPr>
              <a:t> </a:t>
            </a:r>
            <a:r>
              <a:rPr dirty="0" sz="1400" spc="45">
                <a:latin typeface="Verdana"/>
                <a:cs typeface="Verdana"/>
              </a:rPr>
              <a:t>de</a:t>
            </a:r>
            <a:r>
              <a:rPr dirty="0" sz="1400" spc="-125">
                <a:latin typeface="Verdana"/>
                <a:cs typeface="Verdana"/>
              </a:rPr>
              <a:t> </a:t>
            </a:r>
            <a:r>
              <a:rPr dirty="0" sz="1400" spc="-40">
                <a:latin typeface="Verdana"/>
                <a:cs typeface="Verdana"/>
              </a:rPr>
              <a:t>CATI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30">
                <a:latin typeface="Verdana"/>
                <a:cs typeface="Verdana"/>
              </a:rPr>
              <a:t>da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10">
                <a:latin typeface="Verdana"/>
                <a:cs typeface="Verdana"/>
              </a:rPr>
              <a:t>Perspectiva</a:t>
            </a:r>
            <a:r>
              <a:rPr dirty="0" sz="1400" spc="-140">
                <a:latin typeface="Verdana"/>
                <a:cs typeface="Verdana"/>
              </a:rPr>
              <a:t> </a:t>
            </a:r>
            <a:r>
              <a:rPr dirty="0" sz="1400" spc="10">
                <a:latin typeface="Verdana"/>
                <a:cs typeface="Verdana"/>
              </a:rPr>
              <a:t>é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30">
                <a:latin typeface="Verdana"/>
                <a:cs typeface="Verdana"/>
              </a:rPr>
              <a:t>dotado</a:t>
            </a:r>
            <a:r>
              <a:rPr dirty="0" sz="1400" spc="-140">
                <a:latin typeface="Verdana"/>
                <a:cs typeface="Verdana"/>
              </a:rPr>
              <a:t> </a:t>
            </a:r>
            <a:r>
              <a:rPr dirty="0" sz="1400" spc="45">
                <a:latin typeface="Verdana"/>
                <a:cs typeface="Verdana"/>
              </a:rPr>
              <a:t>de</a:t>
            </a:r>
            <a:r>
              <a:rPr dirty="0" sz="1400" spc="-125">
                <a:latin typeface="Verdana"/>
                <a:cs typeface="Verdana"/>
              </a:rPr>
              <a:t> </a:t>
            </a:r>
            <a:r>
              <a:rPr dirty="0" sz="1400" spc="90">
                <a:latin typeface="Verdana"/>
                <a:cs typeface="Verdana"/>
              </a:rPr>
              <a:t>um</a:t>
            </a:r>
            <a:r>
              <a:rPr dirty="0" sz="1400" spc="-140">
                <a:latin typeface="Verdana"/>
                <a:cs typeface="Verdana"/>
              </a:rPr>
              <a:t> </a:t>
            </a:r>
            <a:r>
              <a:rPr dirty="0" sz="1400" spc="25">
                <a:latin typeface="Verdana"/>
                <a:cs typeface="Verdana"/>
              </a:rPr>
              <a:t>tronco</a:t>
            </a:r>
            <a:r>
              <a:rPr dirty="0" sz="1400" spc="-140">
                <a:latin typeface="Verdana"/>
                <a:cs typeface="Verdana"/>
              </a:rPr>
              <a:t> </a:t>
            </a:r>
            <a:r>
              <a:rPr dirty="0" sz="1400" spc="70">
                <a:latin typeface="Verdana"/>
                <a:cs typeface="Verdana"/>
              </a:rPr>
              <a:t>com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28 </a:t>
            </a:r>
            <a:r>
              <a:rPr dirty="0" sz="1400" spc="-480">
                <a:latin typeface="Verdana"/>
                <a:cs typeface="Verdana"/>
              </a:rPr>
              <a:t> </a:t>
            </a:r>
            <a:r>
              <a:rPr dirty="0" sz="1400" spc="10">
                <a:latin typeface="Verdana"/>
                <a:cs typeface="Verdana"/>
              </a:rPr>
              <a:t>terminais telefônicos </a:t>
            </a:r>
            <a:r>
              <a:rPr dirty="0" sz="1400" spc="15">
                <a:latin typeface="Verdana"/>
                <a:cs typeface="Verdana"/>
              </a:rPr>
              <a:t>e </a:t>
            </a:r>
            <a:r>
              <a:rPr dirty="0" sz="1400" spc="95">
                <a:latin typeface="Verdana"/>
                <a:cs typeface="Verdana"/>
              </a:rPr>
              <a:t>um </a:t>
            </a:r>
            <a:r>
              <a:rPr dirty="0" sz="1400" spc="40">
                <a:latin typeface="Verdana"/>
                <a:cs typeface="Verdana"/>
              </a:rPr>
              <a:t>banco de </a:t>
            </a:r>
            <a:r>
              <a:rPr dirty="0" sz="1400" spc="20">
                <a:latin typeface="Verdana"/>
                <a:cs typeface="Verdana"/>
              </a:rPr>
              <a:t>dados </a:t>
            </a:r>
            <a:r>
              <a:rPr dirty="0" sz="1400" spc="45">
                <a:latin typeface="Verdana"/>
                <a:cs typeface="Verdana"/>
              </a:rPr>
              <a:t>que </a:t>
            </a:r>
            <a:r>
              <a:rPr dirty="0" sz="1400" spc="50">
                <a:latin typeface="Verdana"/>
                <a:cs typeface="Verdana"/>
              </a:rPr>
              <a:t>contém </a:t>
            </a:r>
            <a:r>
              <a:rPr dirty="0" sz="1400" spc="-10">
                <a:latin typeface="Verdana"/>
                <a:cs typeface="Verdana"/>
              </a:rPr>
              <a:t>os </a:t>
            </a:r>
            <a:r>
              <a:rPr dirty="0" sz="1400" spc="-15">
                <a:latin typeface="Verdana"/>
                <a:cs typeface="Verdana"/>
              </a:rPr>
              <a:t>prefixos </a:t>
            </a:r>
            <a:r>
              <a:rPr dirty="0" sz="1400" spc="15">
                <a:latin typeface="Verdana"/>
                <a:cs typeface="Verdana"/>
              </a:rPr>
              <a:t>dos </a:t>
            </a:r>
            <a:r>
              <a:rPr dirty="0" sz="1400" spc="2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celulares </a:t>
            </a:r>
            <a:r>
              <a:rPr dirty="0" sz="1400" spc="10">
                <a:latin typeface="Verdana"/>
                <a:cs typeface="Verdana"/>
              </a:rPr>
              <a:t>pré-pagos e </a:t>
            </a:r>
            <a:r>
              <a:rPr dirty="0" sz="1400" spc="5">
                <a:latin typeface="Verdana"/>
                <a:cs typeface="Verdana"/>
              </a:rPr>
              <a:t>pós-pagos utilizados </a:t>
            </a:r>
            <a:r>
              <a:rPr dirty="0" sz="1400">
                <a:latin typeface="Verdana"/>
                <a:cs typeface="Verdana"/>
              </a:rPr>
              <a:t>nas </a:t>
            </a:r>
            <a:r>
              <a:rPr dirty="0" sz="1400" spc="20">
                <a:latin typeface="Verdana"/>
                <a:cs typeface="Verdana"/>
              </a:rPr>
              <a:t>cidades </a:t>
            </a:r>
            <a:r>
              <a:rPr dirty="0" sz="1400" spc="-10">
                <a:latin typeface="Verdana"/>
                <a:cs typeface="Verdana"/>
              </a:rPr>
              <a:t>pesquisadas, </a:t>
            </a:r>
            <a:r>
              <a:rPr dirty="0" sz="1400" spc="45">
                <a:latin typeface="Verdana"/>
                <a:cs typeface="Verdana"/>
              </a:rPr>
              <a:t>de </a:t>
            </a:r>
            <a:r>
              <a:rPr dirty="0" sz="1400" spc="50">
                <a:latin typeface="Verdana"/>
                <a:cs typeface="Verdana"/>
              </a:rPr>
              <a:t> </a:t>
            </a:r>
            <a:r>
              <a:rPr dirty="0" sz="1400" spc="10">
                <a:latin typeface="Verdana"/>
                <a:cs typeface="Verdana"/>
              </a:rPr>
              <a:t>todas</a:t>
            </a:r>
            <a:r>
              <a:rPr dirty="0" sz="1400" spc="-155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as</a:t>
            </a:r>
            <a:r>
              <a:rPr dirty="0" sz="1400" spc="-140">
                <a:latin typeface="Verdana"/>
                <a:cs typeface="Verdana"/>
              </a:rPr>
              <a:t> </a:t>
            </a:r>
            <a:r>
              <a:rPr dirty="0" sz="1400" spc="-15">
                <a:latin typeface="Verdana"/>
                <a:cs typeface="Verdana"/>
              </a:rPr>
              <a:t>operadoras.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98796" y="5302377"/>
            <a:ext cx="6791325" cy="1093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75">
                <a:latin typeface="Verdana"/>
                <a:cs typeface="Verdana"/>
              </a:rPr>
              <a:t>O </a:t>
            </a:r>
            <a:r>
              <a:rPr dirty="0" sz="1400" spc="40">
                <a:latin typeface="Verdana"/>
                <a:cs typeface="Verdana"/>
              </a:rPr>
              <a:t>banco </a:t>
            </a:r>
            <a:r>
              <a:rPr dirty="0" sz="1400" spc="45">
                <a:latin typeface="Verdana"/>
                <a:cs typeface="Verdana"/>
              </a:rPr>
              <a:t>de </a:t>
            </a:r>
            <a:r>
              <a:rPr dirty="0" sz="1400" spc="20">
                <a:latin typeface="Verdana"/>
                <a:cs typeface="Verdana"/>
              </a:rPr>
              <a:t>dados </a:t>
            </a:r>
            <a:r>
              <a:rPr dirty="0" sz="1400">
                <a:latin typeface="Verdana"/>
                <a:cs typeface="Verdana"/>
              </a:rPr>
              <a:t>foi </a:t>
            </a:r>
            <a:r>
              <a:rPr dirty="0" sz="1400" spc="15">
                <a:latin typeface="Verdana"/>
                <a:cs typeface="Verdana"/>
              </a:rPr>
              <a:t>criado pela </a:t>
            </a:r>
            <a:r>
              <a:rPr dirty="0" sz="1400" spc="10">
                <a:latin typeface="Verdana"/>
                <a:cs typeface="Verdana"/>
              </a:rPr>
              <a:t>própria </a:t>
            </a:r>
            <a:r>
              <a:rPr dirty="0" sz="1400" spc="-10">
                <a:latin typeface="Verdana"/>
                <a:cs typeface="Verdana"/>
              </a:rPr>
              <a:t>empresa, </a:t>
            </a:r>
            <a:r>
              <a:rPr dirty="0" sz="1400">
                <a:latin typeface="Verdana"/>
                <a:cs typeface="Verdana"/>
              </a:rPr>
              <a:t>utilizando-se </a:t>
            </a:r>
            <a:r>
              <a:rPr dirty="0" sz="1400" spc="30">
                <a:latin typeface="Verdana"/>
                <a:cs typeface="Verdana"/>
              </a:rPr>
              <a:t>somente </a:t>
            </a:r>
            <a:r>
              <a:rPr dirty="0" sz="1400" spc="35">
                <a:latin typeface="Verdana"/>
                <a:cs typeface="Verdana"/>
              </a:rPr>
              <a:t> </a:t>
            </a:r>
            <a:r>
              <a:rPr dirty="0" sz="1400" spc="15">
                <a:latin typeface="Verdana"/>
                <a:cs typeface="Verdana"/>
              </a:rPr>
              <a:t>dos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25">
                <a:latin typeface="Verdana"/>
                <a:cs typeface="Verdana"/>
              </a:rPr>
              <a:t>entroncamentos</a:t>
            </a:r>
            <a:r>
              <a:rPr dirty="0" sz="1400" spc="-165">
                <a:latin typeface="Verdana"/>
                <a:cs typeface="Verdana"/>
              </a:rPr>
              <a:t> </a:t>
            </a:r>
            <a:r>
              <a:rPr dirty="0" sz="1400" spc="-5">
                <a:latin typeface="Verdana"/>
                <a:cs typeface="Verdana"/>
              </a:rPr>
              <a:t>validados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15">
                <a:latin typeface="Verdana"/>
                <a:cs typeface="Verdana"/>
              </a:rPr>
              <a:t>pela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35">
                <a:latin typeface="Verdana"/>
                <a:cs typeface="Verdana"/>
              </a:rPr>
              <a:t>Agência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20">
                <a:latin typeface="Verdana"/>
                <a:cs typeface="Verdana"/>
              </a:rPr>
              <a:t>Nacional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45">
                <a:latin typeface="Verdana"/>
                <a:cs typeface="Verdana"/>
              </a:rPr>
              <a:t>de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25">
                <a:latin typeface="Verdana"/>
                <a:cs typeface="Verdana"/>
              </a:rPr>
              <a:t>Telecomunicações </a:t>
            </a:r>
            <a:r>
              <a:rPr dirty="0" sz="1400" spc="-480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(Anatel).</a:t>
            </a:r>
            <a:r>
              <a:rPr dirty="0" sz="1400" spc="-170">
                <a:latin typeface="Verdana"/>
                <a:cs typeface="Verdana"/>
              </a:rPr>
              <a:t> </a:t>
            </a:r>
            <a:r>
              <a:rPr dirty="0" sz="1400" spc="75">
                <a:latin typeface="Verdana"/>
                <a:cs typeface="Verdana"/>
              </a:rPr>
              <a:t>O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5">
                <a:latin typeface="Verdana"/>
                <a:cs typeface="Verdana"/>
              </a:rPr>
              <a:t>software</a:t>
            </a:r>
            <a:r>
              <a:rPr dirty="0" sz="1400" spc="-160">
                <a:latin typeface="Verdana"/>
                <a:cs typeface="Verdana"/>
              </a:rPr>
              <a:t> </a:t>
            </a:r>
            <a:r>
              <a:rPr dirty="0" sz="1400" spc="55">
                <a:latin typeface="Verdana"/>
                <a:cs typeface="Verdana"/>
              </a:rPr>
              <a:t>do</a:t>
            </a:r>
            <a:r>
              <a:rPr dirty="0" sz="1400" spc="-140">
                <a:latin typeface="Verdana"/>
                <a:cs typeface="Verdana"/>
              </a:rPr>
              <a:t> </a:t>
            </a:r>
            <a:r>
              <a:rPr dirty="0" sz="1400" spc="5">
                <a:latin typeface="Verdana"/>
                <a:cs typeface="Verdana"/>
              </a:rPr>
              <a:t>sistema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-15">
                <a:latin typeface="Verdana"/>
                <a:cs typeface="Verdana"/>
              </a:rPr>
              <a:t>seleciona,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45">
                <a:latin typeface="Verdana"/>
                <a:cs typeface="Verdana"/>
              </a:rPr>
              <a:t>de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15">
                <a:latin typeface="Verdana"/>
                <a:cs typeface="Verdana"/>
              </a:rPr>
              <a:t>forma</a:t>
            </a:r>
            <a:r>
              <a:rPr dirty="0" sz="1400" spc="-145">
                <a:latin typeface="Verdana"/>
                <a:cs typeface="Verdana"/>
              </a:rPr>
              <a:t> </a:t>
            </a:r>
            <a:r>
              <a:rPr dirty="0" sz="1400" spc="25">
                <a:latin typeface="Verdana"/>
                <a:cs typeface="Verdana"/>
              </a:rPr>
              <a:t>automática</a:t>
            </a:r>
            <a:r>
              <a:rPr dirty="0" sz="1400" spc="-165">
                <a:latin typeface="Verdana"/>
                <a:cs typeface="Verdana"/>
              </a:rPr>
              <a:t> </a:t>
            </a:r>
            <a:r>
              <a:rPr dirty="0" sz="1400" spc="10">
                <a:latin typeface="Verdana"/>
                <a:cs typeface="Verdana"/>
              </a:rPr>
              <a:t>e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aleatória, </a:t>
            </a:r>
            <a:r>
              <a:rPr dirty="0" sz="1400" spc="-2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os</a:t>
            </a:r>
            <a:r>
              <a:rPr dirty="0" sz="1400" spc="-140">
                <a:latin typeface="Verdana"/>
                <a:cs typeface="Verdana"/>
              </a:rPr>
              <a:t> </a:t>
            </a:r>
            <a:r>
              <a:rPr dirty="0" sz="1400" spc="-15">
                <a:latin typeface="Verdana"/>
                <a:cs typeface="Verdana"/>
              </a:rPr>
              <a:t>prefixos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5">
                <a:latin typeface="Verdana"/>
                <a:cs typeface="Verdana"/>
              </a:rPr>
              <a:t>celulares</a:t>
            </a:r>
            <a:r>
              <a:rPr dirty="0" sz="1400" spc="-150">
                <a:latin typeface="Verdana"/>
                <a:cs typeface="Verdana"/>
              </a:rPr>
              <a:t> </a:t>
            </a:r>
            <a:r>
              <a:rPr dirty="0" sz="1400" spc="45">
                <a:latin typeface="Verdana"/>
                <a:cs typeface="Verdana"/>
              </a:rPr>
              <a:t>que</a:t>
            </a:r>
            <a:r>
              <a:rPr dirty="0" sz="1400" spc="-14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estão</a:t>
            </a:r>
            <a:r>
              <a:rPr dirty="0" sz="1400" spc="-150">
                <a:latin typeface="Verdana"/>
                <a:cs typeface="Verdana"/>
              </a:rPr>
              <a:t> </a:t>
            </a:r>
            <a:r>
              <a:rPr dirty="0" sz="1400" spc="15">
                <a:latin typeface="Verdana"/>
                <a:cs typeface="Verdana"/>
              </a:rPr>
              <a:t>armazenados</a:t>
            </a:r>
            <a:r>
              <a:rPr dirty="0" sz="1400" spc="-145">
                <a:latin typeface="Verdana"/>
                <a:cs typeface="Verdana"/>
              </a:rPr>
              <a:t> </a:t>
            </a:r>
            <a:r>
              <a:rPr dirty="0" sz="1400" spc="45">
                <a:latin typeface="Verdana"/>
                <a:cs typeface="Verdana"/>
              </a:rPr>
              <a:t>no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-15">
                <a:latin typeface="Verdana"/>
                <a:cs typeface="Verdana"/>
              </a:rPr>
              <a:t>servidor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15">
                <a:latin typeface="Verdana"/>
                <a:cs typeface="Verdana"/>
              </a:rPr>
              <a:t>e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5">
                <a:latin typeface="Verdana"/>
                <a:cs typeface="Verdana"/>
              </a:rPr>
              <a:t>ele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50">
                <a:latin typeface="Verdana"/>
                <a:cs typeface="Verdana"/>
              </a:rPr>
              <a:t>mesmo</a:t>
            </a:r>
            <a:r>
              <a:rPr dirty="0" sz="1400" spc="-145">
                <a:latin typeface="Verdana"/>
                <a:cs typeface="Verdana"/>
              </a:rPr>
              <a:t> </a:t>
            </a:r>
            <a:r>
              <a:rPr dirty="0" sz="1400" spc="-15">
                <a:latin typeface="Verdana"/>
                <a:cs typeface="Verdana"/>
              </a:rPr>
              <a:t>faz</a:t>
            </a:r>
            <a:r>
              <a:rPr dirty="0" sz="1400" spc="-140">
                <a:latin typeface="Verdana"/>
                <a:cs typeface="Verdana"/>
              </a:rPr>
              <a:t> </a:t>
            </a:r>
            <a:r>
              <a:rPr dirty="0" sz="1400" spc="-15">
                <a:latin typeface="Verdana"/>
                <a:cs typeface="Verdana"/>
              </a:rPr>
              <a:t>a </a:t>
            </a:r>
            <a:r>
              <a:rPr dirty="0" sz="1400" spc="-10">
                <a:latin typeface="Verdana"/>
                <a:cs typeface="Verdana"/>
              </a:rPr>
              <a:t> </a:t>
            </a:r>
            <a:r>
              <a:rPr dirty="0" sz="1400" spc="35">
                <a:latin typeface="Verdana"/>
                <a:cs typeface="Verdana"/>
              </a:rPr>
              <a:t>discagem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55">
                <a:latin typeface="Verdana"/>
                <a:cs typeface="Verdana"/>
              </a:rPr>
              <a:t>do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5">
                <a:latin typeface="Verdana"/>
                <a:cs typeface="Verdana"/>
              </a:rPr>
              <a:t>número.</a:t>
            </a:r>
            <a:endParaRPr sz="1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1428"/>
            <a:ext cx="11711819" cy="649656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26823" y="6594043"/>
            <a:ext cx="167640" cy="18928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02919" y="6108191"/>
            <a:ext cx="3168650" cy="399415"/>
          </a:xfrm>
          <a:prstGeom prst="rect">
            <a:avLst/>
          </a:prstGeom>
          <a:solidFill>
            <a:srgbClr val="FFA400"/>
          </a:solidFill>
        </p:spPr>
        <p:txBody>
          <a:bodyPr wrap="square" lIns="0" tIns="39370" rIns="0" bIns="0" rtlCol="0" vert="horz">
            <a:spAutoFit/>
          </a:bodyPr>
          <a:lstStyle/>
          <a:p>
            <a:pPr marL="90805" marR="203200">
              <a:lnSpc>
                <a:spcPct val="100000"/>
              </a:lnSpc>
              <a:spcBef>
                <a:spcPts val="310"/>
              </a:spcBef>
            </a:pPr>
            <a:r>
              <a:rPr dirty="0" sz="1000" spc="30">
                <a:latin typeface="Verdana"/>
                <a:cs typeface="Verdana"/>
              </a:rPr>
              <a:t>É</a:t>
            </a:r>
            <a:r>
              <a:rPr dirty="0" sz="1000" spc="-85">
                <a:latin typeface="Verdana"/>
                <a:cs typeface="Verdana"/>
              </a:rPr>
              <a:t> </a:t>
            </a:r>
            <a:r>
              <a:rPr dirty="0" sz="1000" spc="45">
                <a:latin typeface="Verdana"/>
                <a:cs typeface="Verdana"/>
              </a:rPr>
              <a:t>p</a:t>
            </a:r>
            <a:r>
              <a:rPr dirty="0" sz="1000" spc="-35">
                <a:latin typeface="Verdana"/>
                <a:cs typeface="Verdana"/>
              </a:rPr>
              <a:t>r</a:t>
            </a:r>
            <a:r>
              <a:rPr dirty="0" sz="1000" spc="5">
                <a:latin typeface="Verdana"/>
                <a:cs typeface="Verdana"/>
              </a:rPr>
              <a:t>o</a:t>
            </a:r>
            <a:r>
              <a:rPr dirty="0" sz="1000" spc="-5">
                <a:latin typeface="Verdana"/>
                <a:cs typeface="Verdana"/>
              </a:rPr>
              <a:t>i</a:t>
            </a:r>
            <a:r>
              <a:rPr dirty="0" sz="1000" spc="45">
                <a:latin typeface="Verdana"/>
                <a:cs typeface="Verdana"/>
              </a:rPr>
              <a:t>b</a:t>
            </a:r>
            <a:r>
              <a:rPr dirty="0" sz="1000" spc="-15">
                <a:latin typeface="Verdana"/>
                <a:cs typeface="Verdana"/>
              </a:rPr>
              <a:t>i</a:t>
            </a:r>
            <a:r>
              <a:rPr dirty="0" sz="1000" spc="45">
                <a:latin typeface="Verdana"/>
                <a:cs typeface="Verdana"/>
              </a:rPr>
              <a:t>d</a:t>
            </a:r>
            <a:r>
              <a:rPr dirty="0" sz="1000" spc="-15">
                <a:latin typeface="Verdana"/>
                <a:cs typeface="Verdana"/>
              </a:rPr>
              <a:t>a</a:t>
            </a:r>
            <a:r>
              <a:rPr dirty="0" sz="1000" spc="-55">
                <a:latin typeface="Verdana"/>
                <a:cs typeface="Verdana"/>
              </a:rPr>
              <a:t> </a:t>
            </a:r>
            <a:r>
              <a:rPr dirty="0" sz="1000" spc="-15">
                <a:latin typeface="Verdana"/>
                <a:cs typeface="Verdana"/>
              </a:rPr>
              <a:t>a</a:t>
            </a:r>
            <a:r>
              <a:rPr dirty="0" sz="1000" spc="-90">
                <a:latin typeface="Verdana"/>
                <a:cs typeface="Verdana"/>
              </a:rPr>
              <a:t> </a:t>
            </a:r>
            <a:r>
              <a:rPr dirty="0" sz="1000" spc="45">
                <a:latin typeface="Verdana"/>
                <a:cs typeface="Verdana"/>
              </a:rPr>
              <a:t>d</a:t>
            </a:r>
            <a:r>
              <a:rPr dirty="0" sz="1000" spc="-15">
                <a:latin typeface="Verdana"/>
                <a:cs typeface="Verdana"/>
              </a:rPr>
              <a:t>i</a:t>
            </a:r>
            <a:r>
              <a:rPr dirty="0" sz="1000" spc="5">
                <a:latin typeface="Verdana"/>
                <a:cs typeface="Verdana"/>
              </a:rPr>
              <a:t>vulgação</a:t>
            </a:r>
            <a:r>
              <a:rPr dirty="0" sz="1000" spc="-65">
                <a:latin typeface="Verdana"/>
                <a:cs typeface="Verdana"/>
              </a:rPr>
              <a:t> </a:t>
            </a:r>
            <a:r>
              <a:rPr dirty="0" sz="1000" spc="10">
                <a:latin typeface="Verdana"/>
                <a:cs typeface="Verdana"/>
              </a:rPr>
              <a:t>t</a:t>
            </a:r>
            <a:r>
              <a:rPr dirty="0" sz="1000" spc="10">
                <a:latin typeface="Verdana"/>
                <a:cs typeface="Verdana"/>
              </a:rPr>
              <a:t>ot</a:t>
            </a:r>
            <a:r>
              <a:rPr dirty="0" sz="1000" spc="-10">
                <a:latin typeface="Verdana"/>
                <a:cs typeface="Verdana"/>
              </a:rPr>
              <a:t>al</a:t>
            </a:r>
            <a:r>
              <a:rPr dirty="0" sz="1000" spc="-105">
                <a:latin typeface="Verdana"/>
                <a:cs typeface="Verdana"/>
              </a:rPr>
              <a:t> </a:t>
            </a:r>
            <a:r>
              <a:rPr dirty="0" sz="1000" spc="25">
                <a:latin typeface="Verdana"/>
                <a:cs typeface="Verdana"/>
              </a:rPr>
              <a:t>ou</a:t>
            </a:r>
            <a:r>
              <a:rPr dirty="0" sz="1000" spc="-80">
                <a:latin typeface="Verdana"/>
                <a:cs typeface="Verdana"/>
              </a:rPr>
              <a:t> </a:t>
            </a:r>
            <a:r>
              <a:rPr dirty="0" sz="1000" spc="45">
                <a:latin typeface="Verdana"/>
                <a:cs typeface="Verdana"/>
              </a:rPr>
              <a:t>p</a:t>
            </a:r>
            <a:r>
              <a:rPr dirty="0" sz="1000" spc="-25">
                <a:latin typeface="Verdana"/>
                <a:cs typeface="Verdana"/>
              </a:rPr>
              <a:t>a</a:t>
            </a:r>
            <a:r>
              <a:rPr dirty="0" sz="1000" spc="-25">
                <a:latin typeface="Verdana"/>
                <a:cs typeface="Verdana"/>
              </a:rPr>
              <a:t>r</a:t>
            </a:r>
            <a:r>
              <a:rPr dirty="0" sz="1000" spc="35">
                <a:latin typeface="Verdana"/>
                <a:cs typeface="Verdana"/>
              </a:rPr>
              <a:t>c</a:t>
            </a:r>
            <a:r>
              <a:rPr dirty="0" sz="1000" spc="-15">
                <a:latin typeface="Verdana"/>
                <a:cs typeface="Verdana"/>
              </a:rPr>
              <a:t>i</a:t>
            </a:r>
            <a:r>
              <a:rPr dirty="0" sz="1000" spc="-10">
                <a:latin typeface="Verdana"/>
                <a:cs typeface="Verdana"/>
              </a:rPr>
              <a:t>al</a:t>
            </a:r>
            <a:r>
              <a:rPr dirty="0" sz="1000" spc="-70">
                <a:latin typeface="Verdana"/>
                <a:cs typeface="Verdana"/>
              </a:rPr>
              <a:t> </a:t>
            </a:r>
            <a:r>
              <a:rPr dirty="0" sz="1000" spc="45">
                <a:latin typeface="Verdana"/>
                <a:cs typeface="Verdana"/>
              </a:rPr>
              <a:t>d</a:t>
            </a:r>
            <a:r>
              <a:rPr dirty="0" sz="1000" spc="-15">
                <a:latin typeface="Verdana"/>
                <a:cs typeface="Verdana"/>
              </a:rPr>
              <a:t>es</a:t>
            </a:r>
            <a:r>
              <a:rPr dirty="0" sz="1000" spc="10">
                <a:latin typeface="Verdana"/>
                <a:cs typeface="Verdana"/>
              </a:rPr>
              <a:t>t</a:t>
            </a:r>
            <a:r>
              <a:rPr dirty="0" sz="1000" spc="-10">
                <a:latin typeface="Verdana"/>
                <a:cs typeface="Verdana"/>
              </a:rPr>
              <a:t>a  </a:t>
            </a:r>
            <a:r>
              <a:rPr dirty="0" sz="1000" spc="5">
                <a:latin typeface="Verdana"/>
                <a:cs typeface="Verdana"/>
              </a:rPr>
              <a:t>pesquisa</a:t>
            </a:r>
            <a:r>
              <a:rPr dirty="0" sz="1000" spc="-75">
                <a:latin typeface="Verdana"/>
                <a:cs typeface="Verdana"/>
              </a:rPr>
              <a:t> </a:t>
            </a:r>
            <a:r>
              <a:rPr dirty="0" sz="1000" spc="15">
                <a:latin typeface="Verdana"/>
                <a:cs typeface="Verdana"/>
              </a:rPr>
              <a:t>sem</a:t>
            </a:r>
            <a:r>
              <a:rPr dirty="0" sz="1000" spc="-95">
                <a:latin typeface="Verdana"/>
                <a:cs typeface="Verdana"/>
              </a:rPr>
              <a:t> </a:t>
            </a:r>
            <a:r>
              <a:rPr dirty="0" sz="1000">
                <a:latin typeface="Verdana"/>
                <a:cs typeface="Verdana"/>
              </a:rPr>
              <a:t>autorização</a:t>
            </a:r>
            <a:r>
              <a:rPr dirty="0" sz="1000" spc="-80">
                <a:latin typeface="Verdana"/>
                <a:cs typeface="Verdana"/>
              </a:rPr>
              <a:t> </a:t>
            </a:r>
            <a:r>
              <a:rPr dirty="0" sz="1000" spc="-5">
                <a:latin typeface="Verdana"/>
                <a:cs typeface="Verdana"/>
              </a:rPr>
              <a:t>oficial</a:t>
            </a:r>
            <a:r>
              <a:rPr dirty="0" sz="1000" spc="-55">
                <a:latin typeface="Verdana"/>
                <a:cs typeface="Verdana"/>
              </a:rPr>
              <a:t> </a:t>
            </a:r>
            <a:r>
              <a:rPr dirty="0" sz="1000" spc="15">
                <a:latin typeface="Verdana"/>
                <a:cs typeface="Verdana"/>
              </a:rPr>
              <a:t>da</a:t>
            </a:r>
            <a:r>
              <a:rPr dirty="0" sz="1000" spc="-90">
                <a:latin typeface="Verdana"/>
                <a:cs typeface="Verdana"/>
              </a:rPr>
              <a:t> </a:t>
            </a:r>
            <a:r>
              <a:rPr dirty="0" sz="1000" spc="-15">
                <a:latin typeface="Verdana"/>
                <a:cs typeface="Verdana"/>
              </a:rPr>
              <a:t>empresa.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98796" y="435356"/>
            <a:ext cx="6121400" cy="171831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323850">
              <a:lnSpc>
                <a:spcPct val="100000"/>
              </a:lnSpc>
              <a:spcBef>
                <a:spcPts val="95"/>
              </a:spcBef>
            </a:pPr>
            <a:r>
              <a:rPr dirty="0" sz="2750" spc="-35">
                <a:solidFill>
                  <a:srgbClr val="046CF3"/>
                </a:solidFill>
              </a:rPr>
              <a:t>E</a:t>
            </a:r>
            <a:r>
              <a:rPr dirty="0" sz="2750" spc="-30">
                <a:solidFill>
                  <a:srgbClr val="046CF3"/>
                </a:solidFill>
              </a:rPr>
              <a:t>q</a:t>
            </a:r>
            <a:r>
              <a:rPr dirty="0" sz="2750" spc="-75">
                <a:solidFill>
                  <a:srgbClr val="046CF3"/>
                </a:solidFill>
              </a:rPr>
              <a:t>uip</a:t>
            </a:r>
            <a:r>
              <a:rPr dirty="0" sz="2750" spc="-80">
                <a:solidFill>
                  <a:srgbClr val="046CF3"/>
                </a:solidFill>
              </a:rPr>
              <a:t>e</a:t>
            </a:r>
            <a:r>
              <a:rPr dirty="0" sz="2750" spc="-275">
                <a:solidFill>
                  <a:srgbClr val="046CF3"/>
                </a:solidFill>
              </a:rPr>
              <a:t>,</a:t>
            </a:r>
            <a:r>
              <a:rPr dirty="0" sz="2750" spc="-155">
                <a:solidFill>
                  <a:srgbClr val="046CF3"/>
                </a:solidFill>
              </a:rPr>
              <a:t> </a:t>
            </a:r>
            <a:r>
              <a:rPr dirty="0" sz="2750" spc="-55">
                <a:solidFill>
                  <a:srgbClr val="046CF3"/>
                </a:solidFill>
              </a:rPr>
              <a:t>P</a:t>
            </a:r>
            <a:r>
              <a:rPr dirty="0" sz="2750" spc="-40">
                <a:solidFill>
                  <a:srgbClr val="046CF3"/>
                </a:solidFill>
              </a:rPr>
              <a:t>e</a:t>
            </a:r>
            <a:r>
              <a:rPr dirty="0" sz="2750" spc="-130">
                <a:solidFill>
                  <a:srgbClr val="046CF3"/>
                </a:solidFill>
              </a:rPr>
              <a:t>ríodo,</a:t>
            </a:r>
            <a:r>
              <a:rPr dirty="0" sz="2750" spc="-165">
                <a:solidFill>
                  <a:srgbClr val="046CF3"/>
                </a:solidFill>
              </a:rPr>
              <a:t> </a:t>
            </a:r>
            <a:r>
              <a:rPr dirty="0" sz="2750" spc="-100">
                <a:solidFill>
                  <a:srgbClr val="046CF3"/>
                </a:solidFill>
              </a:rPr>
              <a:t>Tamanho</a:t>
            </a:r>
            <a:r>
              <a:rPr dirty="0" sz="2750" spc="-135">
                <a:solidFill>
                  <a:srgbClr val="046CF3"/>
                </a:solidFill>
              </a:rPr>
              <a:t> </a:t>
            </a:r>
            <a:r>
              <a:rPr dirty="0" sz="2750" spc="-65">
                <a:solidFill>
                  <a:srgbClr val="046CF3"/>
                </a:solidFill>
              </a:rPr>
              <a:t>da  </a:t>
            </a:r>
            <a:r>
              <a:rPr dirty="0" sz="2750" spc="-110">
                <a:solidFill>
                  <a:srgbClr val="046CF3"/>
                </a:solidFill>
              </a:rPr>
              <a:t>amos</a:t>
            </a:r>
            <a:r>
              <a:rPr dirty="0" sz="2750" spc="-60">
                <a:solidFill>
                  <a:srgbClr val="046CF3"/>
                </a:solidFill>
              </a:rPr>
              <a:t>t</a:t>
            </a:r>
            <a:r>
              <a:rPr dirty="0" sz="2750" spc="-165">
                <a:solidFill>
                  <a:srgbClr val="046CF3"/>
                </a:solidFill>
              </a:rPr>
              <a:t>ra</a:t>
            </a:r>
            <a:r>
              <a:rPr dirty="0" sz="2750" spc="-150">
                <a:solidFill>
                  <a:srgbClr val="046CF3"/>
                </a:solidFill>
              </a:rPr>
              <a:t> </a:t>
            </a:r>
            <a:r>
              <a:rPr dirty="0" sz="2750" spc="-95">
                <a:solidFill>
                  <a:srgbClr val="046CF3"/>
                </a:solidFill>
              </a:rPr>
              <a:t>e</a:t>
            </a:r>
            <a:r>
              <a:rPr dirty="0" sz="2750" spc="-160">
                <a:solidFill>
                  <a:srgbClr val="046CF3"/>
                </a:solidFill>
              </a:rPr>
              <a:t> </a:t>
            </a:r>
            <a:r>
              <a:rPr dirty="0" sz="2750" spc="20">
                <a:solidFill>
                  <a:srgbClr val="046CF3"/>
                </a:solidFill>
              </a:rPr>
              <a:t>M</a:t>
            </a:r>
            <a:r>
              <a:rPr dirty="0" sz="2750" spc="-105">
                <a:solidFill>
                  <a:srgbClr val="046CF3"/>
                </a:solidFill>
              </a:rPr>
              <a:t>arg</a:t>
            </a:r>
            <a:r>
              <a:rPr dirty="0" sz="2750" spc="-105">
                <a:solidFill>
                  <a:srgbClr val="046CF3"/>
                </a:solidFill>
              </a:rPr>
              <a:t>e</a:t>
            </a:r>
            <a:r>
              <a:rPr dirty="0" sz="2750" spc="-30">
                <a:solidFill>
                  <a:srgbClr val="046CF3"/>
                </a:solidFill>
              </a:rPr>
              <a:t>m</a:t>
            </a:r>
            <a:r>
              <a:rPr dirty="0" sz="2750" spc="-155">
                <a:solidFill>
                  <a:srgbClr val="046CF3"/>
                </a:solidFill>
              </a:rPr>
              <a:t> </a:t>
            </a:r>
            <a:r>
              <a:rPr dirty="0" sz="2750" spc="-60">
                <a:solidFill>
                  <a:srgbClr val="046CF3"/>
                </a:solidFill>
              </a:rPr>
              <a:t>de</a:t>
            </a:r>
            <a:r>
              <a:rPr dirty="0" sz="2750" spc="-165">
                <a:solidFill>
                  <a:srgbClr val="046CF3"/>
                </a:solidFill>
              </a:rPr>
              <a:t> </a:t>
            </a:r>
            <a:r>
              <a:rPr dirty="0" sz="2750" spc="-165">
                <a:solidFill>
                  <a:srgbClr val="046CF3"/>
                </a:solidFill>
              </a:rPr>
              <a:t>er</a:t>
            </a:r>
            <a:r>
              <a:rPr dirty="0" sz="2750" spc="-135">
                <a:solidFill>
                  <a:srgbClr val="046CF3"/>
                </a:solidFill>
              </a:rPr>
              <a:t>r</a:t>
            </a:r>
            <a:r>
              <a:rPr dirty="0" sz="2750" spc="-90">
                <a:solidFill>
                  <a:srgbClr val="046CF3"/>
                </a:solidFill>
              </a:rPr>
              <a:t>o</a:t>
            </a:r>
            <a:r>
              <a:rPr dirty="0" sz="2750" spc="-165">
                <a:solidFill>
                  <a:srgbClr val="046CF3"/>
                </a:solidFill>
              </a:rPr>
              <a:t> </a:t>
            </a:r>
            <a:r>
              <a:rPr dirty="0" sz="2750" spc="-30">
                <a:solidFill>
                  <a:srgbClr val="046CF3"/>
                </a:solidFill>
              </a:rPr>
              <a:t>com  </a:t>
            </a:r>
            <a:r>
              <a:rPr dirty="0" sz="2750" spc="-90">
                <a:solidFill>
                  <a:srgbClr val="046CF3"/>
                </a:solidFill>
              </a:rPr>
              <a:t>o</a:t>
            </a:r>
            <a:r>
              <a:rPr dirty="0" sz="2750" spc="-165">
                <a:solidFill>
                  <a:srgbClr val="046CF3"/>
                </a:solidFill>
              </a:rPr>
              <a:t> </a:t>
            </a:r>
            <a:r>
              <a:rPr dirty="0" sz="2750" spc="-100">
                <a:solidFill>
                  <a:srgbClr val="046CF3"/>
                </a:solidFill>
              </a:rPr>
              <a:t>grau</a:t>
            </a:r>
            <a:r>
              <a:rPr dirty="0" sz="2750" spc="-165">
                <a:solidFill>
                  <a:srgbClr val="046CF3"/>
                </a:solidFill>
              </a:rPr>
              <a:t> </a:t>
            </a:r>
            <a:r>
              <a:rPr dirty="0" sz="2750" spc="-60">
                <a:solidFill>
                  <a:srgbClr val="046CF3"/>
                </a:solidFill>
              </a:rPr>
              <a:t>de</a:t>
            </a:r>
            <a:r>
              <a:rPr dirty="0" sz="2750" spc="-165">
                <a:solidFill>
                  <a:srgbClr val="046CF3"/>
                </a:solidFill>
              </a:rPr>
              <a:t> </a:t>
            </a:r>
            <a:r>
              <a:rPr dirty="0" sz="2750" spc="-85">
                <a:solidFill>
                  <a:srgbClr val="046CF3"/>
                </a:solidFill>
              </a:rPr>
              <a:t>confiabilid</a:t>
            </a:r>
            <a:r>
              <a:rPr dirty="0" sz="2750" spc="-120">
                <a:solidFill>
                  <a:srgbClr val="046CF3"/>
                </a:solidFill>
              </a:rPr>
              <a:t>a</a:t>
            </a:r>
            <a:r>
              <a:rPr dirty="0" sz="2750" spc="-60">
                <a:solidFill>
                  <a:srgbClr val="046CF3"/>
                </a:solidFill>
              </a:rPr>
              <a:t>de</a:t>
            </a:r>
            <a:endParaRPr sz="2750"/>
          </a:p>
          <a:p>
            <a:pPr marL="12700" marR="5080">
              <a:lnSpc>
                <a:spcPct val="100000"/>
              </a:lnSpc>
              <a:spcBef>
                <a:spcPts val="70"/>
              </a:spcBef>
            </a:pPr>
            <a:r>
              <a:rPr dirty="0" sz="1400" spc="15" b="0">
                <a:solidFill>
                  <a:srgbClr val="000000"/>
                </a:solidFill>
                <a:latin typeface="Verdana"/>
                <a:cs typeface="Verdana"/>
              </a:rPr>
              <a:t>Os</a:t>
            </a:r>
            <a:r>
              <a:rPr dirty="0" sz="1400" spc="-13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1400" spc="-5" b="0">
                <a:solidFill>
                  <a:srgbClr val="000000"/>
                </a:solidFill>
                <a:latin typeface="Verdana"/>
                <a:cs typeface="Verdana"/>
              </a:rPr>
              <a:t>entrevistadores</a:t>
            </a:r>
            <a:r>
              <a:rPr dirty="0" sz="1400" spc="-13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1400" spc="25" b="0">
                <a:solidFill>
                  <a:srgbClr val="000000"/>
                </a:solidFill>
                <a:latin typeface="Verdana"/>
                <a:cs typeface="Verdana"/>
              </a:rPr>
              <a:t>aplicam</a:t>
            </a:r>
            <a:r>
              <a:rPr dirty="0" sz="1400" spc="-12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1400" spc="30" b="0">
                <a:solidFill>
                  <a:srgbClr val="000000"/>
                </a:solidFill>
                <a:latin typeface="Verdana"/>
                <a:cs typeface="Verdana"/>
              </a:rPr>
              <a:t>o</a:t>
            </a:r>
            <a:r>
              <a:rPr dirty="0" sz="1400" spc="-12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1400" spc="10" b="0">
                <a:solidFill>
                  <a:srgbClr val="000000"/>
                </a:solidFill>
                <a:latin typeface="Verdana"/>
                <a:cs typeface="Verdana"/>
              </a:rPr>
              <a:t>questionário</a:t>
            </a:r>
            <a:r>
              <a:rPr dirty="0" sz="1400" spc="-14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1400" spc="10" b="0">
                <a:solidFill>
                  <a:srgbClr val="000000"/>
                </a:solidFill>
                <a:latin typeface="Verdana"/>
                <a:cs typeface="Verdana"/>
              </a:rPr>
              <a:t>e</a:t>
            </a:r>
            <a:r>
              <a:rPr dirty="0" sz="1400" spc="-11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1400" spc="15" b="0">
                <a:solidFill>
                  <a:srgbClr val="000000"/>
                </a:solidFill>
                <a:latin typeface="Verdana"/>
                <a:cs typeface="Verdana"/>
              </a:rPr>
              <a:t>inserem</a:t>
            </a:r>
            <a:r>
              <a:rPr dirty="0" sz="1400" spc="-12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1400" spc="-30" b="0">
                <a:solidFill>
                  <a:srgbClr val="000000"/>
                </a:solidFill>
                <a:latin typeface="Verdana"/>
                <a:cs typeface="Verdana"/>
              </a:rPr>
              <a:t>as</a:t>
            </a:r>
            <a:r>
              <a:rPr dirty="0" sz="1400" spc="-12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1400" spc="-10" b="0">
                <a:solidFill>
                  <a:srgbClr val="000000"/>
                </a:solidFill>
                <a:latin typeface="Verdana"/>
                <a:cs typeface="Verdana"/>
              </a:rPr>
              <a:t>respostas</a:t>
            </a:r>
            <a:r>
              <a:rPr dirty="0" sz="1400" spc="-12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1400" spc="45" b="0">
                <a:solidFill>
                  <a:srgbClr val="000000"/>
                </a:solidFill>
                <a:latin typeface="Verdana"/>
                <a:cs typeface="Verdana"/>
              </a:rPr>
              <a:t>no </a:t>
            </a:r>
            <a:r>
              <a:rPr dirty="0" sz="1400" spc="-48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1400" spc="-25" b="0">
                <a:solidFill>
                  <a:srgbClr val="000000"/>
                </a:solidFill>
                <a:latin typeface="Verdana"/>
                <a:cs typeface="Verdana"/>
              </a:rPr>
              <a:t>sistema.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98796" y="2340610"/>
            <a:ext cx="6176010" cy="2160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479425">
              <a:lnSpc>
                <a:spcPct val="100000"/>
              </a:lnSpc>
              <a:spcBef>
                <a:spcPts val="105"/>
              </a:spcBef>
            </a:pPr>
            <a:r>
              <a:rPr dirty="0" sz="1400" spc="45">
                <a:latin typeface="Verdana"/>
                <a:cs typeface="Verdana"/>
              </a:rPr>
              <a:t>A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35">
                <a:latin typeface="Verdana"/>
                <a:cs typeface="Verdana"/>
              </a:rPr>
              <a:t>equipe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foi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30">
                <a:latin typeface="Verdana"/>
                <a:cs typeface="Verdana"/>
              </a:rPr>
              <a:t>composta</a:t>
            </a:r>
            <a:r>
              <a:rPr dirty="0" sz="1400" spc="-140">
                <a:latin typeface="Verdana"/>
                <a:cs typeface="Verdana"/>
              </a:rPr>
              <a:t> </a:t>
            </a:r>
            <a:r>
              <a:rPr dirty="0" sz="1400" spc="45">
                <a:latin typeface="Verdana"/>
                <a:cs typeface="Verdana"/>
              </a:rPr>
              <a:t>de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-385">
                <a:latin typeface="Verdana"/>
                <a:cs typeface="Verdana"/>
              </a:rPr>
              <a:t>1</a:t>
            </a:r>
            <a:r>
              <a:rPr dirty="0" sz="1400" spc="-345">
                <a:latin typeface="Verdana"/>
                <a:cs typeface="Verdana"/>
              </a:rPr>
              <a:t> </a:t>
            </a:r>
            <a:r>
              <a:rPr dirty="0" sz="1400" spc="-45">
                <a:latin typeface="Verdana"/>
                <a:cs typeface="Verdana"/>
              </a:rPr>
              <a:t>(um)</a:t>
            </a:r>
            <a:r>
              <a:rPr dirty="0" sz="1400" spc="-150">
                <a:latin typeface="Verdana"/>
                <a:cs typeface="Verdana"/>
              </a:rPr>
              <a:t> </a:t>
            </a:r>
            <a:r>
              <a:rPr dirty="0" sz="1400" spc="-5">
                <a:latin typeface="Verdana"/>
                <a:cs typeface="Verdana"/>
              </a:rPr>
              <a:t>gerente,</a:t>
            </a:r>
            <a:r>
              <a:rPr dirty="0" sz="1400" spc="-140">
                <a:latin typeface="Verdana"/>
                <a:cs typeface="Verdana"/>
              </a:rPr>
              <a:t> </a:t>
            </a:r>
            <a:r>
              <a:rPr dirty="0" sz="1400" spc="-95">
                <a:latin typeface="Verdana"/>
                <a:cs typeface="Verdana"/>
              </a:rPr>
              <a:t>2</a:t>
            </a:r>
            <a:r>
              <a:rPr dirty="0" sz="1400" spc="-125">
                <a:latin typeface="Verdana"/>
                <a:cs typeface="Verdana"/>
              </a:rPr>
              <a:t> </a:t>
            </a:r>
            <a:r>
              <a:rPr dirty="0" sz="1400" spc="-55">
                <a:latin typeface="Verdana"/>
                <a:cs typeface="Verdana"/>
              </a:rPr>
              <a:t>(dois)</a:t>
            </a:r>
            <a:r>
              <a:rPr dirty="0" sz="1400" spc="-125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supervisores,</a:t>
            </a:r>
            <a:r>
              <a:rPr dirty="0" sz="1400" spc="-125">
                <a:latin typeface="Verdana"/>
                <a:cs typeface="Verdana"/>
              </a:rPr>
              <a:t> </a:t>
            </a:r>
            <a:r>
              <a:rPr dirty="0" sz="1400" spc="-95">
                <a:latin typeface="Verdana"/>
                <a:cs typeface="Verdana"/>
              </a:rPr>
              <a:t>2 </a:t>
            </a:r>
            <a:r>
              <a:rPr dirty="0" sz="1400" spc="-480">
                <a:latin typeface="Verdana"/>
                <a:cs typeface="Verdana"/>
              </a:rPr>
              <a:t> </a:t>
            </a:r>
            <a:r>
              <a:rPr dirty="0" sz="1400" spc="-175">
                <a:latin typeface="Verdana"/>
                <a:cs typeface="Verdana"/>
              </a:rPr>
              <a:t>(</a:t>
            </a:r>
            <a:r>
              <a:rPr dirty="0" sz="1400" spc="55">
                <a:latin typeface="Verdana"/>
                <a:cs typeface="Verdana"/>
              </a:rPr>
              <a:t>d</a:t>
            </a:r>
            <a:r>
              <a:rPr dirty="0" sz="1400" spc="40">
                <a:latin typeface="Verdana"/>
                <a:cs typeface="Verdana"/>
              </a:rPr>
              <a:t>o</a:t>
            </a:r>
            <a:r>
              <a:rPr dirty="0" sz="1400" spc="-20">
                <a:latin typeface="Verdana"/>
                <a:cs typeface="Verdana"/>
              </a:rPr>
              <a:t>i</a:t>
            </a:r>
            <a:r>
              <a:rPr dirty="0" sz="1400" spc="-110">
                <a:latin typeface="Verdana"/>
                <a:cs typeface="Verdana"/>
              </a:rPr>
              <a:t>s)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-80">
                <a:latin typeface="Verdana"/>
                <a:cs typeface="Verdana"/>
              </a:rPr>
              <a:t>v</a:t>
            </a:r>
            <a:r>
              <a:rPr dirty="0" sz="1400" spc="-15">
                <a:latin typeface="Verdana"/>
                <a:cs typeface="Verdana"/>
              </a:rPr>
              <a:t>er</a:t>
            </a:r>
            <a:r>
              <a:rPr dirty="0" sz="1400" spc="-20">
                <a:latin typeface="Verdana"/>
                <a:cs typeface="Verdana"/>
              </a:rPr>
              <a:t>i</a:t>
            </a:r>
            <a:r>
              <a:rPr dirty="0" sz="1400" spc="15">
                <a:latin typeface="Verdana"/>
                <a:cs typeface="Verdana"/>
              </a:rPr>
              <a:t>fica</a:t>
            </a:r>
            <a:r>
              <a:rPr dirty="0" sz="1400" spc="20">
                <a:latin typeface="Verdana"/>
                <a:cs typeface="Verdana"/>
              </a:rPr>
              <a:t>d</a:t>
            </a:r>
            <a:r>
              <a:rPr dirty="0" sz="1400" spc="25">
                <a:latin typeface="Verdana"/>
                <a:cs typeface="Verdana"/>
              </a:rPr>
              <a:t>o</a:t>
            </a:r>
            <a:r>
              <a:rPr dirty="0" sz="1400" spc="-15">
                <a:latin typeface="Verdana"/>
                <a:cs typeface="Verdana"/>
              </a:rPr>
              <a:t>re</a:t>
            </a:r>
            <a:r>
              <a:rPr dirty="0" sz="1400" spc="-45">
                <a:latin typeface="Verdana"/>
                <a:cs typeface="Verdana"/>
              </a:rPr>
              <a:t>s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10">
                <a:latin typeface="Verdana"/>
                <a:cs typeface="Verdana"/>
              </a:rPr>
              <a:t>e</a:t>
            </a:r>
            <a:r>
              <a:rPr dirty="0" sz="1400" spc="-125">
                <a:latin typeface="Verdana"/>
                <a:cs typeface="Verdana"/>
              </a:rPr>
              <a:t> </a:t>
            </a:r>
            <a:r>
              <a:rPr dirty="0" sz="1400" spc="-105">
                <a:latin typeface="Verdana"/>
                <a:cs typeface="Verdana"/>
              </a:rPr>
              <a:t>2</a:t>
            </a:r>
            <a:r>
              <a:rPr dirty="0" sz="1400" spc="35">
                <a:latin typeface="Verdana"/>
                <a:cs typeface="Verdana"/>
              </a:rPr>
              <a:t>4</a:t>
            </a:r>
            <a:r>
              <a:rPr dirty="0" sz="1400" spc="-125">
                <a:latin typeface="Verdana"/>
                <a:cs typeface="Verdana"/>
              </a:rPr>
              <a:t> </a:t>
            </a:r>
            <a:r>
              <a:rPr dirty="0" sz="1400" spc="-175">
                <a:latin typeface="Verdana"/>
                <a:cs typeface="Verdana"/>
              </a:rPr>
              <a:t>(</a:t>
            </a:r>
            <a:r>
              <a:rPr dirty="0" sz="1400" spc="-80">
                <a:latin typeface="Verdana"/>
                <a:cs typeface="Verdana"/>
              </a:rPr>
              <a:t>v</a:t>
            </a:r>
            <a:r>
              <a:rPr dirty="0" sz="1400" spc="-20">
                <a:latin typeface="Verdana"/>
                <a:cs typeface="Verdana"/>
              </a:rPr>
              <a:t>i</a:t>
            </a:r>
            <a:r>
              <a:rPr dirty="0" sz="1400" spc="30">
                <a:latin typeface="Verdana"/>
                <a:cs typeface="Verdana"/>
              </a:rPr>
              <a:t>nte</a:t>
            </a:r>
            <a:r>
              <a:rPr dirty="0" sz="1400" spc="-140">
                <a:latin typeface="Verdana"/>
                <a:cs typeface="Verdana"/>
              </a:rPr>
              <a:t> </a:t>
            </a:r>
            <a:r>
              <a:rPr dirty="0" sz="1400" spc="10">
                <a:latin typeface="Verdana"/>
                <a:cs typeface="Verdana"/>
              </a:rPr>
              <a:t>e</a:t>
            </a:r>
            <a:r>
              <a:rPr dirty="0" sz="1400" spc="-125">
                <a:latin typeface="Verdana"/>
                <a:cs typeface="Verdana"/>
              </a:rPr>
              <a:t> </a:t>
            </a:r>
            <a:r>
              <a:rPr dirty="0" sz="1400" spc="65">
                <a:latin typeface="Verdana"/>
                <a:cs typeface="Verdana"/>
              </a:rPr>
              <a:t>q</a:t>
            </a:r>
            <a:r>
              <a:rPr dirty="0" sz="1400" spc="20">
                <a:latin typeface="Verdana"/>
                <a:cs typeface="Verdana"/>
              </a:rPr>
              <a:t>ua</a:t>
            </a:r>
            <a:r>
              <a:rPr dirty="0" sz="1400" spc="20">
                <a:latin typeface="Verdana"/>
                <a:cs typeface="Verdana"/>
              </a:rPr>
              <a:t>t</a:t>
            </a:r>
            <a:r>
              <a:rPr dirty="0" sz="1400" spc="-60">
                <a:latin typeface="Verdana"/>
                <a:cs typeface="Verdana"/>
              </a:rPr>
              <a:t>ro)</a:t>
            </a:r>
            <a:r>
              <a:rPr dirty="0" sz="1400" spc="-155">
                <a:latin typeface="Verdana"/>
                <a:cs typeface="Verdana"/>
              </a:rPr>
              <a:t> </a:t>
            </a:r>
            <a:r>
              <a:rPr dirty="0" sz="1400" spc="30">
                <a:latin typeface="Verdana"/>
                <a:cs typeface="Verdana"/>
              </a:rPr>
              <a:t>pes</a:t>
            </a:r>
            <a:r>
              <a:rPr dirty="0" sz="1400" spc="20">
                <a:latin typeface="Verdana"/>
                <a:cs typeface="Verdana"/>
              </a:rPr>
              <a:t>q</a:t>
            </a:r>
            <a:r>
              <a:rPr dirty="0" sz="1400">
                <a:latin typeface="Verdana"/>
                <a:cs typeface="Verdana"/>
              </a:rPr>
              <a:t>ui</a:t>
            </a:r>
            <a:r>
              <a:rPr dirty="0" sz="1400" spc="-10">
                <a:latin typeface="Verdana"/>
                <a:cs typeface="Verdana"/>
              </a:rPr>
              <a:t>s</a:t>
            </a:r>
            <a:r>
              <a:rPr dirty="0" sz="1400" spc="30">
                <a:latin typeface="Verdana"/>
                <a:cs typeface="Verdana"/>
              </a:rPr>
              <a:t>a</a:t>
            </a:r>
            <a:r>
              <a:rPr dirty="0" sz="1400" spc="25">
                <a:latin typeface="Verdana"/>
                <a:cs typeface="Verdana"/>
              </a:rPr>
              <a:t>d</a:t>
            </a:r>
            <a:r>
              <a:rPr dirty="0" sz="1400" spc="25">
                <a:latin typeface="Verdana"/>
                <a:cs typeface="Verdana"/>
              </a:rPr>
              <a:t>o</a:t>
            </a:r>
            <a:r>
              <a:rPr dirty="0" sz="1400" spc="-15">
                <a:latin typeface="Verdana"/>
                <a:cs typeface="Verdana"/>
              </a:rPr>
              <a:t>re</a:t>
            </a:r>
            <a:r>
              <a:rPr dirty="0" sz="1400" spc="-130">
                <a:latin typeface="Verdana"/>
                <a:cs typeface="Verdana"/>
              </a:rPr>
              <a:t>s.</a:t>
            </a: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1400" spc="50">
                <a:latin typeface="Verdana"/>
                <a:cs typeface="Verdana"/>
              </a:rPr>
              <a:t>A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10">
                <a:latin typeface="Verdana"/>
                <a:cs typeface="Verdana"/>
              </a:rPr>
              <a:t>pesquisa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foi</a:t>
            </a:r>
            <a:r>
              <a:rPr dirty="0" sz="1400" spc="-145">
                <a:latin typeface="Verdana"/>
                <a:cs typeface="Verdana"/>
              </a:rPr>
              <a:t> </a:t>
            </a:r>
            <a:r>
              <a:rPr dirty="0" sz="1400" spc="-5">
                <a:latin typeface="Verdana"/>
                <a:cs typeface="Verdana"/>
              </a:rPr>
              <a:t>realizada</a:t>
            </a:r>
            <a:r>
              <a:rPr dirty="0" sz="1400" spc="-145">
                <a:latin typeface="Verdana"/>
                <a:cs typeface="Verdana"/>
              </a:rPr>
              <a:t> </a:t>
            </a:r>
            <a:r>
              <a:rPr dirty="0" sz="1400" spc="45">
                <a:latin typeface="Verdana"/>
                <a:cs typeface="Verdana"/>
              </a:rPr>
              <a:t>no</a:t>
            </a:r>
            <a:r>
              <a:rPr dirty="0" sz="1400" spc="-140">
                <a:latin typeface="Verdana"/>
                <a:cs typeface="Verdana"/>
              </a:rPr>
              <a:t> </a:t>
            </a:r>
            <a:r>
              <a:rPr dirty="0" sz="1400" spc="10">
                <a:latin typeface="Verdana"/>
                <a:cs typeface="Verdana"/>
              </a:rPr>
              <a:t>dia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-100">
                <a:latin typeface="Verdana"/>
                <a:cs typeface="Verdana"/>
              </a:rPr>
              <a:t>23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45">
                <a:latin typeface="Verdana"/>
                <a:cs typeface="Verdana"/>
              </a:rPr>
              <a:t>de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25">
                <a:latin typeface="Verdana"/>
                <a:cs typeface="Verdana"/>
              </a:rPr>
              <a:t>novembro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55">
                <a:latin typeface="Verdana"/>
                <a:cs typeface="Verdana"/>
              </a:rPr>
              <a:t>do</a:t>
            </a:r>
            <a:r>
              <a:rPr dirty="0" sz="1400" spc="-140">
                <a:latin typeface="Verdana"/>
                <a:cs typeface="Verdana"/>
              </a:rPr>
              <a:t> </a:t>
            </a:r>
            <a:r>
              <a:rPr dirty="0" sz="1400" spc="25">
                <a:latin typeface="Verdana"/>
                <a:cs typeface="Verdana"/>
              </a:rPr>
              <a:t>ano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corrente.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spc="45">
                <a:latin typeface="Verdana"/>
                <a:cs typeface="Verdana"/>
              </a:rPr>
              <a:t>A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5">
                <a:latin typeface="Verdana"/>
                <a:cs typeface="Verdana"/>
              </a:rPr>
              <a:t>amostra</a:t>
            </a:r>
            <a:r>
              <a:rPr dirty="0" sz="1400" spc="-16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foi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45">
                <a:latin typeface="Verdana"/>
                <a:cs typeface="Verdana"/>
              </a:rPr>
              <a:t>de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-35">
                <a:latin typeface="Verdana"/>
                <a:cs typeface="Verdana"/>
              </a:rPr>
              <a:t>360</a:t>
            </a:r>
            <a:r>
              <a:rPr dirty="0" sz="1400" spc="-140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entrevistas.</a:t>
            </a: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5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dirty="0" sz="1400" spc="45">
                <a:latin typeface="Verdana"/>
                <a:cs typeface="Verdana"/>
              </a:rPr>
              <a:t>A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50">
                <a:latin typeface="Verdana"/>
                <a:cs typeface="Verdana"/>
              </a:rPr>
              <a:t>margem</a:t>
            </a:r>
            <a:r>
              <a:rPr dirty="0" sz="1400" spc="-150">
                <a:latin typeface="Verdana"/>
                <a:cs typeface="Verdana"/>
              </a:rPr>
              <a:t> </a:t>
            </a:r>
            <a:r>
              <a:rPr dirty="0" sz="1400" spc="45">
                <a:latin typeface="Verdana"/>
                <a:cs typeface="Verdana"/>
              </a:rPr>
              <a:t>de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erro</a:t>
            </a:r>
            <a:r>
              <a:rPr dirty="0" sz="1400" spc="-150">
                <a:latin typeface="Verdana"/>
                <a:cs typeface="Verdana"/>
              </a:rPr>
              <a:t> </a:t>
            </a:r>
            <a:r>
              <a:rPr dirty="0" sz="1400" spc="10">
                <a:latin typeface="Verdana"/>
                <a:cs typeface="Verdana"/>
              </a:rPr>
              <a:t>é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40">
                <a:latin typeface="Verdana"/>
                <a:cs typeface="Verdana"/>
              </a:rPr>
              <a:t>de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195">
                <a:latin typeface="Verdana"/>
                <a:cs typeface="Verdana"/>
              </a:rPr>
              <a:t>5,2%,</a:t>
            </a:r>
            <a:r>
              <a:rPr dirty="0" sz="1400" spc="-12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para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10">
                <a:latin typeface="Verdana"/>
                <a:cs typeface="Verdana"/>
              </a:rPr>
              <a:t>mais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40">
                <a:latin typeface="Verdana"/>
                <a:cs typeface="Verdana"/>
              </a:rPr>
              <a:t>ou</a:t>
            </a:r>
            <a:r>
              <a:rPr dirty="0" sz="1400" spc="-14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para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-5">
                <a:latin typeface="Verdana"/>
                <a:cs typeface="Verdana"/>
              </a:rPr>
              <a:t>menos,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70">
                <a:latin typeface="Verdana"/>
                <a:cs typeface="Verdana"/>
              </a:rPr>
              <a:t>com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90">
                <a:latin typeface="Verdana"/>
                <a:cs typeface="Verdana"/>
              </a:rPr>
              <a:t>um</a:t>
            </a:r>
            <a:r>
              <a:rPr dirty="0" sz="1400" spc="-145">
                <a:latin typeface="Verdana"/>
                <a:cs typeface="Verdana"/>
              </a:rPr>
              <a:t> </a:t>
            </a:r>
            <a:r>
              <a:rPr dirty="0" sz="1400" spc="25">
                <a:latin typeface="Verdana"/>
                <a:cs typeface="Verdana"/>
              </a:rPr>
              <a:t>grau </a:t>
            </a:r>
            <a:r>
              <a:rPr dirty="0" sz="1400" spc="-475">
                <a:latin typeface="Verdana"/>
                <a:cs typeface="Verdana"/>
              </a:rPr>
              <a:t> </a:t>
            </a:r>
            <a:r>
              <a:rPr dirty="0" sz="1400" spc="45">
                <a:latin typeface="Verdana"/>
                <a:cs typeface="Verdana"/>
              </a:rPr>
              <a:t>de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50">
                <a:latin typeface="Verdana"/>
                <a:cs typeface="Verdana"/>
              </a:rPr>
              <a:t>co</a:t>
            </a:r>
            <a:r>
              <a:rPr dirty="0" sz="1400" spc="45">
                <a:latin typeface="Verdana"/>
                <a:cs typeface="Verdana"/>
              </a:rPr>
              <a:t>n</a:t>
            </a:r>
            <a:r>
              <a:rPr dirty="0" sz="1400" spc="5">
                <a:latin typeface="Verdana"/>
                <a:cs typeface="Verdana"/>
              </a:rPr>
              <a:t>fia</a:t>
            </a:r>
            <a:r>
              <a:rPr dirty="0" sz="1400" spc="5">
                <a:latin typeface="Verdana"/>
                <a:cs typeface="Verdana"/>
              </a:rPr>
              <a:t>b</a:t>
            </a:r>
            <a:r>
              <a:rPr dirty="0" sz="1400" spc="-20">
                <a:latin typeface="Verdana"/>
                <a:cs typeface="Verdana"/>
              </a:rPr>
              <a:t>ili</a:t>
            </a:r>
            <a:r>
              <a:rPr dirty="0" sz="1400" spc="30">
                <a:latin typeface="Verdana"/>
                <a:cs typeface="Verdana"/>
              </a:rPr>
              <a:t>d</a:t>
            </a:r>
            <a:r>
              <a:rPr dirty="0" sz="1400" spc="25">
                <a:latin typeface="Verdana"/>
                <a:cs typeface="Verdana"/>
              </a:rPr>
              <a:t>a</a:t>
            </a:r>
            <a:r>
              <a:rPr dirty="0" sz="1400" spc="45">
                <a:latin typeface="Verdana"/>
                <a:cs typeface="Verdana"/>
              </a:rPr>
              <a:t>de</a:t>
            </a:r>
            <a:r>
              <a:rPr dirty="0" sz="1400" spc="-125">
                <a:latin typeface="Verdana"/>
                <a:cs typeface="Verdana"/>
              </a:rPr>
              <a:t> </a:t>
            </a:r>
            <a:r>
              <a:rPr dirty="0" sz="1400" spc="45">
                <a:latin typeface="Verdana"/>
                <a:cs typeface="Verdana"/>
              </a:rPr>
              <a:t>de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-70">
                <a:latin typeface="Verdana"/>
                <a:cs typeface="Verdana"/>
              </a:rPr>
              <a:t>9</a:t>
            </a:r>
            <a:r>
              <a:rPr dirty="0" sz="1400" spc="-80">
                <a:latin typeface="Verdana"/>
                <a:cs typeface="Verdana"/>
              </a:rPr>
              <a:t>5</a:t>
            </a:r>
            <a:r>
              <a:rPr dirty="0" sz="1400" spc="-185">
                <a:latin typeface="Verdana"/>
                <a:cs typeface="Verdana"/>
              </a:rPr>
              <a:t>,0%.</a:t>
            </a:r>
            <a:r>
              <a:rPr dirty="0" sz="1400" spc="-150">
                <a:latin typeface="Verdana"/>
                <a:cs typeface="Verdana"/>
              </a:rPr>
              <a:t> </a:t>
            </a:r>
            <a:r>
              <a:rPr dirty="0" sz="1400" spc="-95">
                <a:latin typeface="Verdana"/>
                <a:cs typeface="Verdana"/>
              </a:rPr>
              <a:t>I</a:t>
            </a:r>
            <a:r>
              <a:rPr dirty="0" sz="1400" spc="-130">
                <a:latin typeface="Verdana"/>
                <a:cs typeface="Verdana"/>
              </a:rPr>
              <a:t>s</a:t>
            </a:r>
            <a:r>
              <a:rPr dirty="0" sz="1400" spc="-10">
                <a:latin typeface="Verdana"/>
                <a:cs typeface="Verdana"/>
              </a:rPr>
              <a:t>so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35">
                <a:latin typeface="Verdana"/>
                <a:cs typeface="Verdana"/>
              </a:rPr>
              <a:t>s</a:t>
            </a:r>
            <a:r>
              <a:rPr dirty="0" sz="1400" spc="-30">
                <a:latin typeface="Verdana"/>
                <a:cs typeface="Verdana"/>
              </a:rPr>
              <a:t>i</a:t>
            </a:r>
            <a:r>
              <a:rPr dirty="0" sz="1400" spc="75">
                <a:latin typeface="Verdana"/>
                <a:cs typeface="Verdana"/>
              </a:rPr>
              <a:t>g</a:t>
            </a:r>
            <a:r>
              <a:rPr dirty="0" sz="1400" spc="65">
                <a:latin typeface="Verdana"/>
                <a:cs typeface="Verdana"/>
              </a:rPr>
              <a:t>n</a:t>
            </a:r>
            <a:r>
              <a:rPr dirty="0" sz="1400" spc="-20">
                <a:latin typeface="Verdana"/>
                <a:cs typeface="Verdana"/>
              </a:rPr>
              <a:t>i</a:t>
            </a:r>
            <a:r>
              <a:rPr dirty="0" sz="1400" spc="5">
                <a:latin typeface="Verdana"/>
                <a:cs typeface="Verdana"/>
              </a:rPr>
              <a:t>fica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50">
                <a:latin typeface="Verdana"/>
                <a:cs typeface="Verdana"/>
              </a:rPr>
              <a:t>que</a:t>
            </a:r>
            <a:r>
              <a:rPr dirty="0" sz="1400" spc="-145">
                <a:latin typeface="Verdana"/>
                <a:cs typeface="Verdana"/>
              </a:rPr>
              <a:t> </a:t>
            </a:r>
            <a:r>
              <a:rPr dirty="0" sz="1400" spc="-15">
                <a:latin typeface="Verdana"/>
                <a:cs typeface="Verdana"/>
              </a:rPr>
              <a:t>se</a:t>
            </a:r>
            <a:r>
              <a:rPr dirty="0" sz="1400" spc="-125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fos</a:t>
            </a:r>
            <a:r>
              <a:rPr dirty="0" sz="1400" spc="-30">
                <a:latin typeface="Verdana"/>
                <a:cs typeface="Verdana"/>
              </a:rPr>
              <a:t>s</a:t>
            </a:r>
            <a:r>
              <a:rPr dirty="0" sz="1400" spc="70">
                <a:latin typeface="Verdana"/>
                <a:cs typeface="Verdana"/>
              </a:rPr>
              <a:t>em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-5">
                <a:latin typeface="Verdana"/>
                <a:cs typeface="Verdana"/>
              </a:rPr>
              <a:t>f</a:t>
            </a:r>
            <a:r>
              <a:rPr dirty="0" sz="1400">
                <a:latin typeface="Verdana"/>
                <a:cs typeface="Verdana"/>
              </a:rPr>
              <a:t>e</a:t>
            </a:r>
            <a:r>
              <a:rPr dirty="0" sz="1400" spc="-20">
                <a:latin typeface="Verdana"/>
                <a:cs typeface="Verdana"/>
              </a:rPr>
              <a:t>i</a:t>
            </a:r>
            <a:r>
              <a:rPr dirty="0" sz="1400" spc="15">
                <a:latin typeface="Verdana"/>
                <a:cs typeface="Verdana"/>
              </a:rPr>
              <a:t>t</a:t>
            </a:r>
            <a:r>
              <a:rPr dirty="0" sz="1400" spc="-30">
                <a:latin typeface="Verdana"/>
                <a:cs typeface="Verdana"/>
              </a:rPr>
              <a:t>as</a:t>
            </a:r>
            <a:r>
              <a:rPr dirty="0" sz="1400" spc="-150">
                <a:latin typeface="Verdana"/>
                <a:cs typeface="Verdana"/>
              </a:rPr>
              <a:t> </a:t>
            </a:r>
            <a:r>
              <a:rPr dirty="0" sz="1400" spc="-175">
                <a:latin typeface="Verdana"/>
                <a:cs typeface="Verdana"/>
              </a:rPr>
              <a:t>1</a:t>
            </a:r>
            <a:r>
              <a:rPr dirty="0" sz="1400" spc="-185">
                <a:latin typeface="Verdana"/>
                <a:cs typeface="Verdana"/>
              </a:rPr>
              <a:t>0</a:t>
            </a:r>
            <a:r>
              <a:rPr dirty="0" sz="1400" spc="25">
                <a:latin typeface="Verdana"/>
                <a:cs typeface="Verdana"/>
              </a:rPr>
              <a:t>0  </a:t>
            </a:r>
            <a:r>
              <a:rPr dirty="0" sz="1400" spc="-30">
                <a:latin typeface="Verdana"/>
                <a:cs typeface="Verdana"/>
              </a:rPr>
              <a:t>(cem) </a:t>
            </a:r>
            <a:r>
              <a:rPr dirty="0" sz="1400" spc="-10">
                <a:latin typeface="Verdana"/>
                <a:cs typeface="Verdana"/>
              </a:rPr>
              <a:t>entrevistas </a:t>
            </a:r>
            <a:r>
              <a:rPr dirty="0" sz="1400" spc="70">
                <a:latin typeface="Verdana"/>
                <a:cs typeface="Verdana"/>
              </a:rPr>
              <a:t>com </a:t>
            </a:r>
            <a:r>
              <a:rPr dirty="0" sz="1400" spc="-15">
                <a:latin typeface="Verdana"/>
                <a:cs typeface="Verdana"/>
              </a:rPr>
              <a:t>a </a:t>
            </a:r>
            <a:r>
              <a:rPr dirty="0" sz="1400" spc="40">
                <a:latin typeface="Verdana"/>
                <a:cs typeface="Verdana"/>
              </a:rPr>
              <a:t>mesma </a:t>
            </a:r>
            <a:r>
              <a:rPr dirty="0" sz="1400" spc="10">
                <a:latin typeface="Verdana"/>
                <a:cs typeface="Verdana"/>
              </a:rPr>
              <a:t>metodologia, </a:t>
            </a:r>
            <a:r>
              <a:rPr dirty="0" sz="1400" spc="-70">
                <a:latin typeface="Verdana"/>
                <a:cs typeface="Verdana"/>
              </a:rPr>
              <a:t>95 </a:t>
            </a:r>
            <a:r>
              <a:rPr dirty="0" sz="1400" spc="-10">
                <a:latin typeface="Verdana"/>
                <a:cs typeface="Verdana"/>
              </a:rPr>
              <a:t>(noventa </a:t>
            </a:r>
            <a:r>
              <a:rPr dirty="0" sz="1400" spc="10">
                <a:latin typeface="Verdana"/>
                <a:cs typeface="Verdana"/>
              </a:rPr>
              <a:t>e </a:t>
            </a:r>
            <a:r>
              <a:rPr dirty="0" sz="1400">
                <a:latin typeface="Verdana"/>
                <a:cs typeface="Verdana"/>
              </a:rPr>
              <a:t>cinco) </a:t>
            </a:r>
            <a:r>
              <a:rPr dirty="0" sz="1400" spc="5">
                <a:latin typeface="Verdana"/>
                <a:cs typeface="Verdana"/>
              </a:rPr>
              <a:t> </a:t>
            </a:r>
            <a:r>
              <a:rPr dirty="0" sz="1400" spc="-15">
                <a:latin typeface="Verdana"/>
                <a:cs typeface="Verdana"/>
              </a:rPr>
              <a:t>estar</a:t>
            </a:r>
            <a:r>
              <a:rPr dirty="0" sz="1400" spc="-15">
                <a:latin typeface="Verdana"/>
                <a:cs typeface="Verdana"/>
              </a:rPr>
              <a:t>i</a:t>
            </a:r>
            <a:r>
              <a:rPr dirty="0" sz="1400" spc="55">
                <a:latin typeface="Verdana"/>
                <a:cs typeface="Verdana"/>
              </a:rPr>
              <a:t>am</a:t>
            </a:r>
            <a:r>
              <a:rPr dirty="0" sz="1400" spc="-155">
                <a:latin typeface="Verdana"/>
                <a:cs typeface="Verdana"/>
              </a:rPr>
              <a:t> </a:t>
            </a:r>
            <a:r>
              <a:rPr dirty="0" sz="1400" spc="70">
                <a:latin typeface="Verdana"/>
                <a:cs typeface="Verdana"/>
              </a:rPr>
              <a:t>d</a:t>
            </a:r>
            <a:r>
              <a:rPr dirty="0" sz="1400" spc="15">
                <a:latin typeface="Verdana"/>
                <a:cs typeface="Verdana"/>
              </a:rPr>
              <a:t>entro</a:t>
            </a:r>
            <a:r>
              <a:rPr dirty="0" sz="1400" spc="-150">
                <a:latin typeface="Verdana"/>
                <a:cs typeface="Verdana"/>
              </a:rPr>
              <a:t> </a:t>
            </a:r>
            <a:r>
              <a:rPr dirty="0" sz="1400" spc="70">
                <a:latin typeface="Verdana"/>
                <a:cs typeface="Verdana"/>
              </a:rPr>
              <a:t>d</a:t>
            </a:r>
            <a:r>
              <a:rPr dirty="0" sz="1400" spc="-15">
                <a:latin typeface="Verdana"/>
                <a:cs typeface="Verdana"/>
              </a:rPr>
              <a:t>a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70">
                <a:latin typeface="Verdana"/>
                <a:cs typeface="Verdana"/>
              </a:rPr>
              <a:t>m</a:t>
            </a:r>
            <a:r>
              <a:rPr dirty="0" sz="1400" spc="35">
                <a:latin typeface="Verdana"/>
                <a:cs typeface="Verdana"/>
              </a:rPr>
              <a:t>a</a:t>
            </a:r>
            <a:r>
              <a:rPr dirty="0" sz="1400" spc="20">
                <a:latin typeface="Verdana"/>
                <a:cs typeface="Verdana"/>
              </a:rPr>
              <a:t>r</a:t>
            </a:r>
            <a:r>
              <a:rPr dirty="0" sz="1400" spc="30">
                <a:latin typeface="Verdana"/>
                <a:cs typeface="Verdana"/>
              </a:rPr>
              <a:t>g</a:t>
            </a:r>
            <a:r>
              <a:rPr dirty="0" sz="1400" spc="70">
                <a:latin typeface="Verdana"/>
                <a:cs typeface="Verdana"/>
              </a:rPr>
              <a:t>em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70">
                <a:latin typeface="Verdana"/>
                <a:cs typeface="Verdana"/>
              </a:rPr>
              <a:t>d</a:t>
            </a:r>
            <a:r>
              <a:rPr dirty="0" sz="1400" spc="15">
                <a:latin typeface="Verdana"/>
                <a:cs typeface="Verdana"/>
              </a:rPr>
              <a:t>e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-5">
                <a:latin typeface="Verdana"/>
                <a:cs typeface="Verdana"/>
              </a:rPr>
              <a:t>erro</a:t>
            </a:r>
            <a:r>
              <a:rPr dirty="0" sz="1400" spc="-135">
                <a:latin typeface="Verdana"/>
                <a:cs typeface="Verdana"/>
              </a:rPr>
              <a:t> </a:t>
            </a:r>
            <a:r>
              <a:rPr dirty="0" sz="1400" spc="70">
                <a:latin typeface="Verdana"/>
                <a:cs typeface="Verdana"/>
              </a:rPr>
              <a:t>p</a:t>
            </a:r>
            <a:r>
              <a:rPr dirty="0" sz="1400" spc="-30">
                <a:latin typeface="Verdana"/>
                <a:cs typeface="Verdana"/>
              </a:rPr>
              <a:t>rev</a:t>
            </a:r>
            <a:r>
              <a:rPr dirty="0" sz="1400" spc="-25">
                <a:latin typeface="Verdana"/>
                <a:cs typeface="Verdana"/>
              </a:rPr>
              <a:t>i</a:t>
            </a:r>
            <a:r>
              <a:rPr dirty="0" sz="1400" spc="-65">
                <a:latin typeface="Verdana"/>
                <a:cs typeface="Verdana"/>
              </a:rPr>
              <a:t>sta.</a:t>
            </a:r>
            <a:endParaRPr sz="1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6460" y="411754"/>
            <a:ext cx="11190605" cy="6442075"/>
            <a:chOff x="466460" y="411754"/>
            <a:chExt cx="11190605" cy="64420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6460" y="411754"/>
              <a:ext cx="11190481" cy="612141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196839" y="3799332"/>
              <a:ext cx="4279900" cy="3054350"/>
            </a:xfrm>
            <a:custGeom>
              <a:avLst/>
              <a:gdLst/>
              <a:ahLst/>
              <a:cxnLst/>
              <a:rect l="l" t="t" r="r" b="b"/>
              <a:pathLst>
                <a:path w="4279900" h="3054350">
                  <a:moveTo>
                    <a:pt x="4279392" y="0"/>
                  </a:moveTo>
                  <a:lnTo>
                    <a:pt x="1994915" y="0"/>
                  </a:lnTo>
                  <a:lnTo>
                    <a:pt x="0" y="3054095"/>
                  </a:lnTo>
                  <a:lnTo>
                    <a:pt x="2284476" y="3054095"/>
                  </a:lnTo>
                  <a:lnTo>
                    <a:pt x="4279392" y="0"/>
                  </a:lnTo>
                  <a:close/>
                </a:path>
              </a:pathLst>
            </a:custGeom>
            <a:solidFill>
              <a:srgbClr val="F1740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0231" y="993648"/>
              <a:ext cx="2286000" cy="280873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676143" y="3866388"/>
              <a:ext cx="4279900" cy="2987040"/>
            </a:xfrm>
            <a:custGeom>
              <a:avLst/>
              <a:gdLst/>
              <a:ahLst/>
              <a:cxnLst/>
              <a:rect l="l" t="t" r="r" b="b"/>
              <a:pathLst>
                <a:path w="4279900" h="2987040">
                  <a:moveTo>
                    <a:pt x="4279391" y="0"/>
                  </a:moveTo>
                  <a:lnTo>
                    <a:pt x="1993392" y="0"/>
                  </a:lnTo>
                  <a:lnTo>
                    <a:pt x="0" y="2987039"/>
                  </a:lnTo>
                  <a:lnTo>
                    <a:pt x="2286000" y="2987039"/>
                  </a:lnTo>
                  <a:lnTo>
                    <a:pt x="4279391" y="0"/>
                  </a:lnTo>
                  <a:close/>
                </a:path>
              </a:pathLst>
            </a:custGeom>
            <a:solidFill>
              <a:srgbClr val="046C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564122" y="4364989"/>
              <a:ext cx="1438275" cy="1865630"/>
            </a:xfrm>
            <a:custGeom>
              <a:avLst/>
              <a:gdLst/>
              <a:ahLst/>
              <a:cxnLst/>
              <a:rect l="l" t="t" r="r" b="b"/>
              <a:pathLst>
                <a:path w="1438275" h="1865629">
                  <a:moveTo>
                    <a:pt x="87249" y="1421434"/>
                  </a:moveTo>
                  <a:lnTo>
                    <a:pt x="52705" y="1398244"/>
                  </a:lnTo>
                  <a:lnTo>
                    <a:pt x="56045" y="1393253"/>
                  </a:lnTo>
                  <a:lnTo>
                    <a:pt x="81026" y="1356080"/>
                  </a:lnTo>
                  <a:lnTo>
                    <a:pt x="73533" y="1351089"/>
                  </a:lnTo>
                  <a:lnTo>
                    <a:pt x="45199" y="1393253"/>
                  </a:lnTo>
                  <a:lnTo>
                    <a:pt x="13208" y="1371790"/>
                  </a:lnTo>
                  <a:lnTo>
                    <a:pt x="44958" y="1324495"/>
                  </a:lnTo>
                  <a:lnTo>
                    <a:pt x="37452" y="1319504"/>
                  </a:lnTo>
                  <a:lnTo>
                    <a:pt x="0" y="1375410"/>
                  </a:lnTo>
                  <a:lnTo>
                    <a:pt x="81534" y="1430045"/>
                  </a:lnTo>
                  <a:lnTo>
                    <a:pt x="87249" y="1421434"/>
                  </a:lnTo>
                  <a:close/>
                </a:path>
                <a:path w="1438275" h="1865629">
                  <a:moveTo>
                    <a:pt x="177038" y="1287576"/>
                  </a:moveTo>
                  <a:lnTo>
                    <a:pt x="169545" y="1282573"/>
                  </a:lnTo>
                  <a:lnTo>
                    <a:pt x="136652" y="1331607"/>
                  </a:lnTo>
                  <a:lnTo>
                    <a:pt x="106426" y="1311313"/>
                  </a:lnTo>
                  <a:lnTo>
                    <a:pt x="109702" y="1306398"/>
                  </a:lnTo>
                  <a:lnTo>
                    <a:pt x="134620" y="1269149"/>
                  </a:lnTo>
                  <a:lnTo>
                    <a:pt x="127381" y="1264234"/>
                  </a:lnTo>
                  <a:lnTo>
                    <a:pt x="99060" y="1306398"/>
                  </a:lnTo>
                  <a:lnTo>
                    <a:pt x="70104" y="1286967"/>
                  </a:lnTo>
                  <a:lnTo>
                    <a:pt x="101727" y="1239672"/>
                  </a:lnTo>
                  <a:lnTo>
                    <a:pt x="94361" y="1234681"/>
                  </a:lnTo>
                  <a:lnTo>
                    <a:pt x="56896" y="1290586"/>
                  </a:lnTo>
                  <a:lnTo>
                    <a:pt x="138430" y="1345222"/>
                  </a:lnTo>
                  <a:lnTo>
                    <a:pt x="147535" y="1331607"/>
                  </a:lnTo>
                  <a:lnTo>
                    <a:pt x="177038" y="1287576"/>
                  </a:lnTo>
                  <a:close/>
                </a:path>
                <a:path w="1438275" h="1865629">
                  <a:moveTo>
                    <a:pt x="255397" y="1170686"/>
                  </a:moveTo>
                  <a:lnTo>
                    <a:pt x="202488" y="1135253"/>
                  </a:lnTo>
                  <a:lnTo>
                    <a:pt x="173863" y="1116076"/>
                  </a:lnTo>
                  <a:lnTo>
                    <a:pt x="169037" y="1123188"/>
                  </a:lnTo>
                  <a:lnTo>
                    <a:pt x="205994" y="1198753"/>
                  </a:lnTo>
                  <a:lnTo>
                    <a:pt x="121793" y="1193546"/>
                  </a:lnTo>
                  <a:lnTo>
                    <a:pt x="117094" y="1200658"/>
                  </a:lnTo>
                  <a:lnTo>
                    <a:pt x="198628" y="1255344"/>
                  </a:lnTo>
                  <a:lnTo>
                    <a:pt x="204089" y="1247076"/>
                  </a:lnTo>
                  <a:lnTo>
                    <a:pt x="139319" y="1203579"/>
                  </a:lnTo>
                  <a:lnTo>
                    <a:pt x="215265" y="1208151"/>
                  </a:lnTo>
                  <a:lnTo>
                    <a:pt x="217932" y="1203960"/>
                  </a:lnTo>
                  <a:lnTo>
                    <a:pt x="217741" y="1203579"/>
                  </a:lnTo>
                  <a:lnTo>
                    <a:pt x="215392" y="1198753"/>
                  </a:lnTo>
                  <a:lnTo>
                    <a:pt x="184531" y="1135253"/>
                  </a:lnTo>
                  <a:lnTo>
                    <a:pt x="249809" y="1178941"/>
                  </a:lnTo>
                  <a:lnTo>
                    <a:pt x="255397" y="1170686"/>
                  </a:lnTo>
                  <a:close/>
                </a:path>
                <a:path w="1438275" h="1865629">
                  <a:moveTo>
                    <a:pt x="285877" y="1125220"/>
                  </a:moveTo>
                  <a:lnTo>
                    <a:pt x="204343" y="1070610"/>
                  </a:lnTo>
                  <a:lnTo>
                    <a:pt x="198501" y="1079119"/>
                  </a:lnTo>
                  <a:lnTo>
                    <a:pt x="280035" y="1133856"/>
                  </a:lnTo>
                  <a:lnTo>
                    <a:pt x="285877" y="1125220"/>
                  </a:lnTo>
                  <a:close/>
                </a:path>
                <a:path w="1438275" h="1865629">
                  <a:moveTo>
                    <a:pt x="357124" y="1018794"/>
                  </a:moveTo>
                  <a:lnTo>
                    <a:pt x="275590" y="964184"/>
                  </a:lnTo>
                  <a:lnTo>
                    <a:pt x="269875" y="972693"/>
                  </a:lnTo>
                  <a:lnTo>
                    <a:pt x="336042" y="1017016"/>
                  </a:lnTo>
                  <a:lnTo>
                    <a:pt x="234696" y="1025271"/>
                  </a:lnTo>
                  <a:lnTo>
                    <a:pt x="229870" y="1032383"/>
                  </a:lnTo>
                  <a:lnTo>
                    <a:pt x="311404" y="1086993"/>
                  </a:lnTo>
                  <a:lnTo>
                    <a:pt x="317246" y="1078357"/>
                  </a:lnTo>
                  <a:lnTo>
                    <a:pt x="251079" y="1034034"/>
                  </a:lnTo>
                  <a:lnTo>
                    <a:pt x="352298" y="1025906"/>
                  </a:lnTo>
                  <a:lnTo>
                    <a:pt x="357124" y="1018794"/>
                  </a:lnTo>
                  <a:close/>
                </a:path>
                <a:path w="1438275" h="1865629">
                  <a:moveTo>
                    <a:pt x="388493" y="972058"/>
                  </a:moveTo>
                  <a:lnTo>
                    <a:pt x="306959" y="917321"/>
                  </a:lnTo>
                  <a:lnTo>
                    <a:pt x="301244" y="925957"/>
                  </a:lnTo>
                  <a:lnTo>
                    <a:pt x="382778" y="980567"/>
                  </a:lnTo>
                  <a:lnTo>
                    <a:pt x="388493" y="972058"/>
                  </a:lnTo>
                  <a:close/>
                </a:path>
                <a:path w="1438275" h="1865629">
                  <a:moveTo>
                    <a:pt x="459740" y="865644"/>
                  </a:moveTo>
                  <a:lnTo>
                    <a:pt x="378206" y="811022"/>
                  </a:lnTo>
                  <a:lnTo>
                    <a:pt x="372491" y="819531"/>
                  </a:lnTo>
                  <a:lnTo>
                    <a:pt x="438658" y="863854"/>
                  </a:lnTo>
                  <a:lnTo>
                    <a:pt x="337312" y="871982"/>
                  </a:lnTo>
                  <a:lnTo>
                    <a:pt x="332613" y="879094"/>
                  </a:lnTo>
                  <a:lnTo>
                    <a:pt x="414147" y="933831"/>
                  </a:lnTo>
                  <a:lnTo>
                    <a:pt x="419862" y="925195"/>
                  </a:lnTo>
                  <a:lnTo>
                    <a:pt x="353695" y="880872"/>
                  </a:lnTo>
                  <a:lnTo>
                    <a:pt x="455041" y="872744"/>
                  </a:lnTo>
                  <a:lnTo>
                    <a:pt x="459740" y="865644"/>
                  </a:lnTo>
                  <a:close/>
                </a:path>
                <a:path w="1438275" h="1865629">
                  <a:moveTo>
                    <a:pt x="519391" y="762254"/>
                  </a:moveTo>
                  <a:lnTo>
                    <a:pt x="510159" y="734250"/>
                  </a:lnTo>
                  <a:lnTo>
                    <a:pt x="510159" y="759587"/>
                  </a:lnTo>
                  <a:lnTo>
                    <a:pt x="509638" y="766826"/>
                  </a:lnTo>
                  <a:lnTo>
                    <a:pt x="479679" y="805053"/>
                  </a:lnTo>
                  <a:lnTo>
                    <a:pt x="472948" y="806450"/>
                  </a:lnTo>
                  <a:lnTo>
                    <a:pt x="458597" y="805434"/>
                  </a:lnTo>
                  <a:lnTo>
                    <a:pt x="451866" y="803148"/>
                  </a:lnTo>
                  <a:lnTo>
                    <a:pt x="439166" y="794512"/>
                  </a:lnTo>
                  <a:lnTo>
                    <a:pt x="434340" y="789178"/>
                  </a:lnTo>
                  <a:lnTo>
                    <a:pt x="431165" y="782701"/>
                  </a:lnTo>
                  <a:lnTo>
                    <a:pt x="427990" y="776351"/>
                  </a:lnTo>
                  <a:lnTo>
                    <a:pt x="426720" y="769493"/>
                  </a:lnTo>
                  <a:lnTo>
                    <a:pt x="427990" y="755142"/>
                  </a:lnTo>
                  <a:lnTo>
                    <a:pt x="430403" y="748284"/>
                  </a:lnTo>
                  <a:lnTo>
                    <a:pt x="434721" y="741807"/>
                  </a:lnTo>
                  <a:lnTo>
                    <a:pt x="439039" y="735457"/>
                  </a:lnTo>
                  <a:lnTo>
                    <a:pt x="444373" y="730504"/>
                  </a:lnTo>
                  <a:lnTo>
                    <a:pt x="450850" y="727329"/>
                  </a:lnTo>
                  <a:lnTo>
                    <a:pt x="457200" y="724027"/>
                  </a:lnTo>
                  <a:lnTo>
                    <a:pt x="463931" y="722630"/>
                  </a:lnTo>
                  <a:lnTo>
                    <a:pt x="478282" y="723646"/>
                  </a:lnTo>
                  <a:lnTo>
                    <a:pt x="485013" y="726059"/>
                  </a:lnTo>
                  <a:lnTo>
                    <a:pt x="491363" y="730377"/>
                  </a:lnTo>
                  <a:lnTo>
                    <a:pt x="497713" y="734568"/>
                  </a:lnTo>
                  <a:lnTo>
                    <a:pt x="502539" y="739902"/>
                  </a:lnTo>
                  <a:lnTo>
                    <a:pt x="505714" y="746379"/>
                  </a:lnTo>
                  <a:lnTo>
                    <a:pt x="508889" y="752729"/>
                  </a:lnTo>
                  <a:lnTo>
                    <a:pt x="510159" y="759587"/>
                  </a:lnTo>
                  <a:lnTo>
                    <a:pt x="510159" y="734250"/>
                  </a:lnTo>
                  <a:lnTo>
                    <a:pt x="507377" y="730605"/>
                  </a:lnTo>
                  <a:lnTo>
                    <a:pt x="502653" y="725919"/>
                  </a:lnTo>
                  <a:lnTo>
                    <a:pt x="498360" y="722630"/>
                  </a:lnTo>
                  <a:lnTo>
                    <a:pt x="497205" y="721741"/>
                  </a:lnTo>
                  <a:lnTo>
                    <a:pt x="491197" y="718273"/>
                  </a:lnTo>
                  <a:lnTo>
                    <a:pt x="485025" y="715670"/>
                  </a:lnTo>
                  <a:lnTo>
                    <a:pt x="478675" y="713943"/>
                  </a:lnTo>
                  <a:lnTo>
                    <a:pt x="472186" y="713105"/>
                  </a:lnTo>
                  <a:lnTo>
                    <a:pt x="465607" y="713155"/>
                  </a:lnTo>
                  <a:lnTo>
                    <a:pt x="431304" y="731012"/>
                  </a:lnTo>
                  <a:lnTo>
                    <a:pt x="417614" y="769493"/>
                  </a:lnTo>
                  <a:lnTo>
                    <a:pt x="418274" y="775347"/>
                  </a:lnTo>
                  <a:lnTo>
                    <a:pt x="439801" y="807339"/>
                  </a:lnTo>
                  <a:lnTo>
                    <a:pt x="464693" y="815975"/>
                  </a:lnTo>
                  <a:lnTo>
                    <a:pt x="471182" y="815936"/>
                  </a:lnTo>
                  <a:lnTo>
                    <a:pt x="496455" y="806450"/>
                  </a:lnTo>
                  <a:lnTo>
                    <a:pt x="500862" y="802919"/>
                  </a:lnTo>
                  <a:lnTo>
                    <a:pt x="519303" y="766826"/>
                  </a:lnTo>
                  <a:lnTo>
                    <a:pt x="519391" y="762254"/>
                  </a:lnTo>
                  <a:close/>
                </a:path>
                <a:path w="1438275" h="1865629">
                  <a:moveTo>
                    <a:pt x="758964" y="1592846"/>
                  </a:moveTo>
                  <a:lnTo>
                    <a:pt x="758952" y="1587703"/>
                  </a:lnTo>
                  <a:lnTo>
                    <a:pt x="758202" y="1566913"/>
                  </a:lnTo>
                  <a:lnTo>
                    <a:pt x="755726" y="1553413"/>
                  </a:lnTo>
                  <a:lnTo>
                    <a:pt x="753999" y="1543964"/>
                  </a:lnTo>
                  <a:lnTo>
                    <a:pt x="736219" y="1503184"/>
                  </a:lnTo>
                  <a:lnTo>
                    <a:pt x="708367" y="1470025"/>
                  </a:lnTo>
                  <a:lnTo>
                    <a:pt x="662178" y="1440510"/>
                  </a:lnTo>
                  <a:lnTo>
                    <a:pt x="602932" y="1429194"/>
                  </a:lnTo>
                  <a:lnTo>
                    <a:pt x="572389" y="1433703"/>
                  </a:lnTo>
                  <a:lnTo>
                    <a:pt x="511975" y="1466430"/>
                  </a:lnTo>
                  <a:lnTo>
                    <a:pt x="482752" y="1495475"/>
                  </a:lnTo>
                  <a:lnTo>
                    <a:pt x="454152" y="1532966"/>
                  </a:lnTo>
                  <a:lnTo>
                    <a:pt x="440309" y="1553413"/>
                  </a:lnTo>
                  <a:lnTo>
                    <a:pt x="403098" y="1524038"/>
                  </a:lnTo>
                  <a:lnTo>
                    <a:pt x="507365" y="1370164"/>
                  </a:lnTo>
                  <a:lnTo>
                    <a:pt x="406273" y="1301699"/>
                  </a:lnTo>
                  <a:lnTo>
                    <a:pt x="227457" y="1565732"/>
                  </a:lnTo>
                  <a:lnTo>
                    <a:pt x="455295" y="1749056"/>
                  </a:lnTo>
                  <a:lnTo>
                    <a:pt x="533400" y="1633804"/>
                  </a:lnTo>
                  <a:lnTo>
                    <a:pt x="544474" y="1618386"/>
                  </a:lnTo>
                  <a:lnTo>
                    <a:pt x="572389" y="1591475"/>
                  </a:lnTo>
                  <a:lnTo>
                    <a:pt x="587908" y="1587703"/>
                  </a:lnTo>
                  <a:lnTo>
                    <a:pt x="595312" y="1589163"/>
                  </a:lnTo>
                  <a:lnTo>
                    <a:pt x="615696" y="1622894"/>
                  </a:lnTo>
                  <a:lnTo>
                    <a:pt x="614019" y="1633131"/>
                  </a:lnTo>
                  <a:lnTo>
                    <a:pt x="588987" y="1679079"/>
                  </a:lnTo>
                  <a:lnTo>
                    <a:pt x="554609" y="1714893"/>
                  </a:lnTo>
                  <a:lnTo>
                    <a:pt x="512673" y="1744675"/>
                  </a:lnTo>
                  <a:lnTo>
                    <a:pt x="497459" y="1752790"/>
                  </a:lnTo>
                  <a:lnTo>
                    <a:pt x="565531" y="1865147"/>
                  </a:lnTo>
                  <a:lnTo>
                    <a:pt x="603897" y="1841779"/>
                  </a:lnTo>
                  <a:lnTo>
                    <a:pt x="641604" y="1810258"/>
                  </a:lnTo>
                  <a:lnTo>
                    <a:pt x="676732" y="1773072"/>
                  </a:lnTo>
                  <a:lnTo>
                    <a:pt x="707390" y="1732661"/>
                  </a:lnTo>
                  <a:lnTo>
                    <a:pt x="740308" y="1673567"/>
                  </a:lnTo>
                  <a:lnTo>
                    <a:pt x="756666" y="1617751"/>
                  </a:lnTo>
                  <a:lnTo>
                    <a:pt x="758964" y="1592846"/>
                  </a:lnTo>
                  <a:close/>
                </a:path>
                <a:path w="1438275" h="1865629">
                  <a:moveTo>
                    <a:pt x="1009396" y="1233589"/>
                  </a:moveTo>
                  <a:lnTo>
                    <a:pt x="1003693" y="1176883"/>
                  </a:lnTo>
                  <a:lnTo>
                    <a:pt x="980948" y="1121537"/>
                  </a:lnTo>
                  <a:lnTo>
                    <a:pt x="978484" y="1117841"/>
                  </a:lnTo>
                  <a:lnTo>
                    <a:pt x="963231" y="1094879"/>
                  </a:lnTo>
                  <a:lnTo>
                    <a:pt x="941324" y="1069555"/>
                  </a:lnTo>
                  <a:lnTo>
                    <a:pt x="915225" y="1045591"/>
                  </a:lnTo>
                  <a:lnTo>
                    <a:pt x="884936" y="1022985"/>
                  </a:lnTo>
                  <a:lnTo>
                    <a:pt x="870737" y="1014285"/>
                  </a:lnTo>
                  <a:lnTo>
                    <a:pt x="870737" y="1246911"/>
                  </a:lnTo>
                  <a:lnTo>
                    <a:pt x="863600" y="1271028"/>
                  </a:lnTo>
                  <a:lnTo>
                    <a:pt x="843826" y="1286649"/>
                  </a:lnTo>
                  <a:lnTo>
                    <a:pt x="815365" y="1288084"/>
                  </a:lnTo>
                  <a:lnTo>
                    <a:pt x="778192" y="1275321"/>
                  </a:lnTo>
                  <a:lnTo>
                    <a:pt x="732282" y="1248371"/>
                  </a:lnTo>
                  <a:lnTo>
                    <a:pt x="690270" y="1215732"/>
                  </a:lnTo>
                  <a:lnTo>
                    <a:pt x="664641" y="1185926"/>
                  </a:lnTo>
                  <a:lnTo>
                    <a:pt x="655408" y="1158976"/>
                  </a:lnTo>
                  <a:lnTo>
                    <a:pt x="662559" y="1134872"/>
                  </a:lnTo>
                  <a:lnTo>
                    <a:pt x="682320" y="1119289"/>
                  </a:lnTo>
                  <a:lnTo>
                    <a:pt x="710780" y="1117841"/>
                  </a:lnTo>
                  <a:lnTo>
                    <a:pt x="747953" y="1130579"/>
                  </a:lnTo>
                  <a:lnTo>
                    <a:pt x="793877" y="1157478"/>
                  </a:lnTo>
                  <a:lnTo>
                    <a:pt x="835875" y="1190155"/>
                  </a:lnTo>
                  <a:lnTo>
                    <a:pt x="861504" y="1219949"/>
                  </a:lnTo>
                  <a:lnTo>
                    <a:pt x="870737" y="1246911"/>
                  </a:lnTo>
                  <a:lnTo>
                    <a:pt x="870737" y="1014285"/>
                  </a:lnTo>
                  <a:lnTo>
                    <a:pt x="820839" y="987933"/>
                  </a:lnTo>
                  <a:lnTo>
                    <a:pt x="757809" y="970407"/>
                  </a:lnTo>
                  <a:lnTo>
                    <a:pt x="727278" y="968082"/>
                  </a:lnTo>
                  <a:lnTo>
                    <a:pt x="698004" y="969822"/>
                  </a:lnTo>
                  <a:lnTo>
                    <a:pt x="643255" y="985520"/>
                  </a:lnTo>
                  <a:lnTo>
                    <a:pt x="595147" y="1016596"/>
                  </a:lnTo>
                  <a:lnTo>
                    <a:pt x="555244" y="1062228"/>
                  </a:lnTo>
                  <a:lnTo>
                    <a:pt x="527697" y="1116152"/>
                  </a:lnTo>
                  <a:lnTo>
                    <a:pt x="516636" y="1172337"/>
                  </a:lnTo>
                  <a:lnTo>
                    <a:pt x="517398" y="1200848"/>
                  </a:lnTo>
                  <a:lnTo>
                    <a:pt x="531647" y="1256855"/>
                  </a:lnTo>
                  <a:lnTo>
                    <a:pt x="562914" y="1311059"/>
                  </a:lnTo>
                  <a:lnTo>
                    <a:pt x="610870" y="1360347"/>
                  </a:lnTo>
                  <a:lnTo>
                    <a:pt x="673328" y="1402676"/>
                  </a:lnTo>
                  <a:lnTo>
                    <a:pt x="736955" y="1428965"/>
                  </a:lnTo>
                  <a:lnTo>
                    <a:pt x="798868" y="1437855"/>
                  </a:lnTo>
                  <a:lnTo>
                    <a:pt x="828141" y="1436116"/>
                  </a:lnTo>
                  <a:lnTo>
                    <a:pt x="882904" y="1420393"/>
                  </a:lnTo>
                  <a:lnTo>
                    <a:pt x="930998" y="1389303"/>
                  </a:lnTo>
                  <a:lnTo>
                    <a:pt x="970915" y="1343723"/>
                  </a:lnTo>
                  <a:lnTo>
                    <a:pt x="998435" y="1289786"/>
                  </a:lnTo>
                  <a:lnTo>
                    <a:pt x="1005979" y="1261973"/>
                  </a:lnTo>
                  <a:lnTo>
                    <a:pt x="1009396" y="1233589"/>
                  </a:lnTo>
                  <a:close/>
                </a:path>
                <a:path w="1438275" h="1865629">
                  <a:moveTo>
                    <a:pt x="1144930" y="239064"/>
                  </a:moveTo>
                  <a:lnTo>
                    <a:pt x="1144143" y="225298"/>
                  </a:lnTo>
                  <a:lnTo>
                    <a:pt x="1140256" y="211010"/>
                  </a:lnTo>
                  <a:lnTo>
                    <a:pt x="1138809" y="208280"/>
                  </a:lnTo>
                  <a:lnTo>
                    <a:pt x="1133195" y="197675"/>
                  </a:lnTo>
                  <a:lnTo>
                    <a:pt x="1122972" y="185293"/>
                  </a:lnTo>
                  <a:lnTo>
                    <a:pt x="1109599" y="173863"/>
                  </a:lnTo>
                  <a:lnTo>
                    <a:pt x="1099464" y="167322"/>
                  </a:lnTo>
                  <a:lnTo>
                    <a:pt x="1096899" y="166039"/>
                  </a:lnTo>
                  <a:lnTo>
                    <a:pt x="1096899" y="246634"/>
                  </a:lnTo>
                  <a:lnTo>
                    <a:pt x="1096645" y="251714"/>
                  </a:lnTo>
                  <a:lnTo>
                    <a:pt x="1093597" y="255905"/>
                  </a:lnTo>
                  <a:lnTo>
                    <a:pt x="1090676" y="260096"/>
                  </a:lnTo>
                  <a:lnTo>
                    <a:pt x="1085850" y="261874"/>
                  </a:lnTo>
                  <a:lnTo>
                    <a:pt x="1047648" y="244182"/>
                  </a:lnTo>
                  <a:lnTo>
                    <a:pt x="1033183" y="223647"/>
                  </a:lnTo>
                  <a:lnTo>
                    <a:pt x="1033284" y="220599"/>
                  </a:lnTo>
                  <a:lnTo>
                    <a:pt x="1033399" y="218440"/>
                  </a:lnTo>
                  <a:lnTo>
                    <a:pt x="1039495" y="210058"/>
                  </a:lnTo>
                  <a:lnTo>
                    <a:pt x="1044194" y="208280"/>
                  </a:lnTo>
                  <a:lnTo>
                    <a:pt x="1050671" y="208788"/>
                  </a:lnTo>
                  <a:lnTo>
                    <a:pt x="1087831" y="231165"/>
                  </a:lnTo>
                  <a:lnTo>
                    <a:pt x="1096899" y="246634"/>
                  </a:lnTo>
                  <a:lnTo>
                    <a:pt x="1096899" y="166039"/>
                  </a:lnTo>
                  <a:lnTo>
                    <a:pt x="1089444" y="162293"/>
                  </a:lnTo>
                  <a:lnTo>
                    <a:pt x="1079360" y="158737"/>
                  </a:lnTo>
                  <a:lnTo>
                    <a:pt x="1069213" y="156718"/>
                  </a:lnTo>
                  <a:lnTo>
                    <a:pt x="1059268" y="156083"/>
                  </a:lnTo>
                  <a:lnTo>
                    <a:pt x="1049667" y="156832"/>
                  </a:lnTo>
                  <a:lnTo>
                    <a:pt x="1014831" y="173228"/>
                  </a:lnTo>
                  <a:lnTo>
                    <a:pt x="990676" y="206362"/>
                  </a:lnTo>
                  <a:lnTo>
                    <a:pt x="985062" y="236054"/>
                  </a:lnTo>
                  <a:lnTo>
                    <a:pt x="985812" y="244576"/>
                  </a:lnTo>
                  <a:lnTo>
                    <a:pt x="1003236" y="280733"/>
                  </a:lnTo>
                  <a:lnTo>
                    <a:pt x="1035443" y="305562"/>
                  </a:lnTo>
                  <a:lnTo>
                    <a:pt x="1065212" y="314109"/>
                  </a:lnTo>
                  <a:lnTo>
                    <a:pt x="1080008" y="313436"/>
                  </a:lnTo>
                  <a:lnTo>
                    <a:pt x="1118717" y="293941"/>
                  </a:lnTo>
                  <a:lnTo>
                    <a:pt x="1139825" y="261874"/>
                  </a:lnTo>
                  <a:lnTo>
                    <a:pt x="1142746" y="254177"/>
                  </a:lnTo>
                  <a:lnTo>
                    <a:pt x="1144854" y="240665"/>
                  </a:lnTo>
                  <a:lnTo>
                    <a:pt x="1144930" y="239064"/>
                  </a:lnTo>
                  <a:close/>
                </a:path>
                <a:path w="1438275" h="1865629">
                  <a:moveTo>
                    <a:pt x="1252728" y="1103757"/>
                  </a:moveTo>
                  <a:lnTo>
                    <a:pt x="1244498" y="1089914"/>
                  </a:lnTo>
                  <a:lnTo>
                    <a:pt x="1195070" y="1006729"/>
                  </a:lnTo>
                  <a:lnTo>
                    <a:pt x="1185316" y="990765"/>
                  </a:lnTo>
                  <a:lnTo>
                    <a:pt x="1162431" y="958215"/>
                  </a:lnTo>
                  <a:lnTo>
                    <a:pt x="1119073" y="924928"/>
                  </a:lnTo>
                  <a:lnTo>
                    <a:pt x="1085545" y="917549"/>
                  </a:lnTo>
                  <a:lnTo>
                    <a:pt x="1068578" y="919480"/>
                  </a:lnTo>
                  <a:lnTo>
                    <a:pt x="1024064" y="945045"/>
                  </a:lnTo>
                  <a:lnTo>
                    <a:pt x="996861" y="993216"/>
                  </a:lnTo>
                  <a:lnTo>
                    <a:pt x="994448" y="1010170"/>
                  </a:lnTo>
                  <a:lnTo>
                    <a:pt x="995553" y="1027303"/>
                  </a:lnTo>
                  <a:lnTo>
                    <a:pt x="1019314" y="1072172"/>
                  </a:lnTo>
                  <a:lnTo>
                    <a:pt x="1056360" y="1095705"/>
                  </a:lnTo>
                  <a:lnTo>
                    <a:pt x="1078992" y="1100455"/>
                  </a:lnTo>
                  <a:lnTo>
                    <a:pt x="1090180" y="1100302"/>
                  </a:lnTo>
                  <a:lnTo>
                    <a:pt x="1101102" y="1098473"/>
                  </a:lnTo>
                  <a:lnTo>
                    <a:pt x="1111758" y="1095019"/>
                  </a:lnTo>
                  <a:lnTo>
                    <a:pt x="1122172" y="1089914"/>
                  </a:lnTo>
                  <a:lnTo>
                    <a:pt x="1198880" y="1183259"/>
                  </a:lnTo>
                  <a:lnTo>
                    <a:pt x="1252728" y="1103757"/>
                  </a:lnTo>
                  <a:close/>
                </a:path>
                <a:path w="1438275" h="1865629">
                  <a:moveTo>
                    <a:pt x="1258951" y="324866"/>
                  </a:moveTo>
                  <a:lnTo>
                    <a:pt x="1143000" y="0"/>
                  </a:lnTo>
                  <a:lnTo>
                    <a:pt x="1102614" y="55626"/>
                  </a:lnTo>
                  <a:lnTo>
                    <a:pt x="1218438" y="380492"/>
                  </a:lnTo>
                  <a:lnTo>
                    <a:pt x="1258951" y="324866"/>
                  </a:lnTo>
                  <a:close/>
                </a:path>
                <a:path w="1438275" h="1865629">
                  <a:moveTo>
                    <a:pt x="1376324" y="149326"/>
                  </a:moveTo>
                  <a:lnTo>
                    <a:pt x="1364589" y="107911"/>
                  </a:lnTo>
                  <a:lnTo>
                    <a:pt x="1330909" y="77635"/>
                  </a:lnTo>
                  <a:lnTo>
                    <a:pt x="1328204" y="76276"/>
                  </a:lnTo>
                  <a:lnTo>
                    <a:pt x="1328204" y="158737"/>
                  </a:lnTo>
                  <a:lnTo>
                    <a:pt x="1328039" y="162052"/>
                  </a:lnTo>
                  <a:lnTo>
                    <a:pt x="1322070" y="170307"/>
                  </a:lnTo>
                  <a:lnTo>
                    <a:pt x="1317244" y="172212"/>
                  </a:lnTo>
                  <a:lnTo>
                    <a:pt x="1310767" y="171577"/>
                  </a:lnTo>
                  <a:lnTo>
                    <a:pt x="1273594" y="149326"/>
                  </a:lnTo>
                  <a:lnTo>
                    <a:pt x="1264539" y="133731"/>
                  </a:lnTo>
                  <a:lnTo>
                    <a:pt x="1264793" y="128651"/>
                  </a:lnTo>
                  <a:lnTo>
                    <a:pt x="1267841" y="124460"/>
                  </a:lnTo>
                  <a:lnTo>
                    <a:pt x="1270889" y="120396"/>
                  </a:lnTo>
                  <a:lnTo>
                    <a:pt x="1275588" y="118491"/>
                  </a:lnTo>
                  <a:lnTo>
                    <a:pt x="1282065" y="118999"/>
                  </a:lnTo>
                  <a:lnTo>
                    <a:pt x="1319276" y="141376"/>
                  </a:lnTo>
                  <a:lnTo>
                    <a:pt x="1328204" y="158737"/>
                  </a:lnTo>
                  <a:lnTo>
                    <a:pt x="1328204" y="76276"/>
                  </a:lnTo>
                  <a:lnTo>
                    <a:pt x="1320863" y="72567"/>
                  </a:lnTo>
                  <a:lnTo>
                    <a:pt x="1310805" y="69011"/>
                  </a:lnTo>
                  <a:lnTo>
                    <a:pt x="1300734" y="66929"/>
                  </a:lnTo>
                  <a:lnTo>
                    <a:pt x="1290726" y="66294"/>
                  </a:lnTo>
                  <a:lnTo>
                    <a:pt x="1281074" y="67043"/>
                  </a:lnTo>
                  <a:lnTo>
                    <a:pt x="1246225" y="83439"/>
                  </a:lnTo>
                  <a:lnTo>
                    <a:pt x="1222070" y="116586"/>
                  </a:lnTo>
                  <a:lnTo>
                    <a:pt x="1216406" y="144449"/>
                  </a:lnTo>
                  <a:lnTo>
                    <a:pt x="1216444" y="146265"/>
                  </a:lnTo>
                  <a:lnTo>
                    <a:pt x="1234668" y="190995"/>
                  </a:lnTo>
                  <a:lnTo>
                    <a:pt x="1266837" y="215798"/>
                  </a:lnTo>
                  <a:lnTo>
                    <a:pt x="1296606" y="224370"/>
                  </a:lnTo>
                  <a:lnTo>
                    <a:pt x="1311402" y="223647"/>
                  </a:lnTo>
                  <a:lnTo>
                    <a:pt x="1350111" y="204152"/>
                  </a:lnTo>
                  <a:lnTo>
                    <a:pt x="1371168" y="172212"/>
                  </a:lnTo>
                  <a:lnTo>
                    <a:pt x="1374140" y="164388"/>
                  </a:lnTo>
                  <a:lnTo>
                    <a:pt x="1376248" y="150876"/>
                  </a:lnTo>
                  <a:lnTo>
                    <a:pt x="1376324" y="149326"/>
                  </a:lnTo>
                  <a:close/>
                </a:path>
                <a:path w="1438275" h="1865629">
                  <a:moveTo>
                    <a:pt x="1438148" y="634365"/>
                  </a:moveTo>
                  <a:lnTo>
                    <a:pt x="1334262" y="563880"/>
                  </a:lnTo>
                  <a:lnTo>
                    <a:pt x="1243457" y="697992"/>
                  </a:lnTo>
                  <a:lnTo>
                    <a:pt x="1230249" y="606171"/>
                  </a:lnTo>
                  <a:lnTo>
                    <a:pt x="1227251" y="588378"/>
                  </a:lnTo>
                  <a:lnTo>
                    <a:pt x="1225118" y="575678"/>
                  </a:lnTo>
                  <a:lnTo>
                    <a:pt x="1218717" y="549122"/>
                  </a:lnTo>
                  <a:lnTo>
                    <a:pt x="1202055" y="507873"/>
                  </a:lnTo>
                  <a:lnTo>
                    <a:pt x="1165479" y="464083"/>
                  </a:lnTo>
                  <a:lnTo>
                    <a:pt x="1131036" y="441401"/>
                  </a:lnTo>
                  <a:lnTo>
                    <a:pt x="1091463" y="429501"/>
                  </a:lnTo>
                  <a:lnTo>
                    <a:pt x="1070737" y="428498"/>
                  </a:lnTo>
                  <a:lnTo>
                    <a:pt x="1049731" y="430631"/>
                  </a:lnTo>
                  <a:lnTo>
                    <a:pt x="1008583" y="444207"/>
                  </a:lnTo>
                  <a:lnTo>
                    <a:pt x="969010" y="469963"/>
                  </a:lnTo>
                  <a:lnTo>
                    <a:pt x="933107" y="506488"/>
                  </a:lnTo>
                  <a:lnTo>
                    <a:pt x="897978" y="559562"/>
                  </a:lnTo>
                  <a:lnTo>
                    <a:pt x="874585" y="620712"/>
                  </a:lnTo>
                  <a:lnTo>
                    <a:pt x="869340" y="680720"/>
                  </a:lnTo>
                  <a:lnTo>
                    <a:pt x="872883" y="709295"/>
                  </a:lnTo>
                  <a:lnTo>
                    <a:pt x="880440" y="736727"/>
                  </a:lnTo>
                  <a:lnTo>
                    <a:pt x="892048" y="763016"/>
                  </a:lnTo>
                  <a:lnTo>
                    <a:pt x="1011047" y="696214"/>
                  </a:lnTo>
                  <a:lnTo>
                    <a:pt x="1005941" y="685888"/>
                  </a:lnTo>
                  <a:lnTo>
                    <a:pt x="1002474" y="675284"/>
                  </a:lnTo>
                  <a:lnTo>
                    <a:pt x="1000607" y="664413"/>
                  </a:lnTo>
                  <a:lnTo>
                    <a:pt x="1000379" y="653288"/>
                  </a:lnTo>
                  <a:lnTo>
                    <a:pt x="1001636" y="642391"/>
                  </a:lnTo>
                  <a:lnTo>
                    <a:pt x="1020229" y="604278"/>
                  </a:lnTo>
                  <a:lnTo>
                    <a:pt x="1048893" y="588378"/>
                  </a:lnTo>
                  <a:lnTo>
                    <a:pt x="1056347" y="588886"/>
                  </a:lnTo>
                  <a:lnTo>
                    <a:pt x="1091311" y="618109"/>
                  </a:lnTo>
                  <a:lnTo>
                    <a:pt x="1104519" y="663448"/>
                  </a:lnTo>
                  <a:lnTo>
                    <a:pt x="1140079" y="897128"/>
                  </a:lnTo>
                  <a:lnTo>
                    <a:pt x="1222375" y="952881"/>
                  </a:lnTo>
                  <a:lnTo>
                    <a:pt x="1395044" y="697992"/>
                  </a:lnTo>
                  <a:lnTo>
                    <a:pt x="1438148" y="6343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69536" y="1053084"/>
              <a:ext cx="2286000" cy="28117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75607" y="4461256"/>
              <a:ext cx="1469112" cy="1833803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926823" y="6594043"/>
            <a:ext cx="167640" cy="18928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12851" y="1799640"/>
            <a:ext cx="1883410" cy="10255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4115"/>
              </a:lnSpc>
            </a:pPr>
            <a:r>
              <a:rPr dirty="0" sz="12000" spc="10" b="1">
                <a:solidFill>
                  <a:srgbClr val="FD8400"/>
                </a:solidFill>
                <a:latin typeface="Verdana"/>
                <a:cs typeface="Verdana"/>
              </a:rPr>
              <a:t>o</a:t>
            </a:r>
            <a:endParaRPr sz="120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2852" y="3508959"/>
            <a:ext cx="1883410" cy="2162810"/>
          </a:xfrm>
          <a:prstGeom prst="rect">
            <a:avLst/>
          </a:prstGeom>
        </p:spPr>
        <p:txBody>
          <a:bodyPr wrap="square" lIns="0" tIns="245745" rIns="0" bIns="0" rtlCol="0" vert="vert270">
            <a:spAutoFit/>
          </a:bodyPr>
          <a:lstStyle/>
          <a:p>
            <a:pPr marL="12700">
              <a:lnSpc>
                <a:spcPts val="12890"/>
              </a:lnSpc>
              <a:spcBef>
                <a:spcPts val="1935"/>
              </a:spcBef>
            </a:pPr>
            <a:r>
              <a:rPr dirty="0" baseline="10185" sz="18000" spc="-10687" b="1">
                <a:solidFill>
                  <a:srgbClr val="FD8400"/>
                </a:solidFill>
                <a:latin typeface="Verdana"/>
                <a:cs typeface="Verdana"/>
              </a:rPr>
              <a:t>S</a:t>
            </a:r>
            <a:r>
              <a:rPr dirty="0" sz="1100">
                <a:latin typeface="Verdana"/>
                <a:cs typeface="Verdana"/>
              </a:rPr>
              <a:t>P</a:t>
            </a:r>
            <a:r>
              <a:rPr dirty="0" sz="1100" spc="-140">
                <a:latin typeface="Verdana"/>
                <a:cs typeface="Verdana"/>
              </a:rPr>
              <a:t> </a:t>
            </a:r>
            <a:r>
              <a:rPr dirty="0" sz="1100">
                <a:latin typeface="Verdana"/>
                <a:cs typeface="Verdana"/>
              </a:rPr>
              <a:t>E</a:t>
            </a:r>
            <a:r>
              <a:rPr dirty="0" sz="1100" spc="-140">
                <a:latin typeface="Verdana"/>
                <a:cs typeface="Verdana"/>
              </a:rPr>
              <a:t> </a:t>
            </a:r>
            <a:r>
              <a:rPr dirty="0" sz="1100">
                <a:latin typeface="Verdana"/>
                <a:cs typeface="Verdana"/>
              </a:rPr>
              <a:t>R</a:t>
            </a:r>
            <a:r>
              <a:rPr dirty="0" sz="1100" spc="-130">
                <a:latin typeface="Verdana"/>
                <a:cs typeface="Verdana"/>
              </a:rPr>
              <a:t> </a:t>
            </a:r>
            <a:r>
              <a:rPr dirty="0" sz="1100">
                <a:latin typeface="Verdana"/>
                <a:cs typeface="Verdana"/>
              </a:rPr>
              <a:t>F</a:t>
            </a:r>
            <a:r>
              <a:rPr dirty="0" sz="1100" spc="-135">
                <a:latin typeface="Verdana"/>
                <a:cs typeface="Verdana"/>
              </a:rPr>
              <a:t> </a:t>
            </a:r>
            <a:r>
              <a:rPr dirty="0" sz="1100">
                <a:latin typeface="Verdana"/>
                <a:cs typeface="Verdana"/>
              </a:rPr>
              <a:t>I</a:t>
            </a:r>
            <a:r>
              <a:rPr dirty="0" sz="1100" spc="-135">
                <a:latin typeface="Verdana"/>
                <a:cs typeface="Verdana"/>
              </a:rPr>
              <a:t> </a:t>
            </a:r>
            <a:r>
              <a:rPr dirty="0" sz="1100">
                <a:latin typeface="Verdana"/>
                <a:cs typeface="Verdana"/>
              </a:rPr>
              <a:t>L</a:t>
            </a:r>
            <a:r>
              <a:rPr dirty="0" sz="1100">
                <a:latin typeface="Verdana"/>
                <a:cs typeface="Verdana"/>
              </a:rPr>
              <a:t> </a:t>
            </a:r>
            <a:r>
              <a:rPr dirty="0" sz="1100" spc="30">
                <a:latin typeface="Verdana"/>
                <a:cs typeface="Verdana"/>
              </a:rPr>
              <a:t> </a:t>
            </a:r>
            <a:r>
              <a:rPr dirty="0" sz="1100" spc="60">
                <a:latin typeface="Verdana"/>
                <a:cs typeface="Verdana"/>
              </a:rPr>
              <a:t>D</a:t>
            </a:r>
            <a:r>
              <a:rPr dirty="0" baseline="10185" sz="18000" spc="-11069" b="1">
                <a:solidFill>
                  <a:srgbClr val="FD8400"/>
                </a:solidFill>
                <a:latin typeface="Verdana"/>
                <a:cs typeface="Verdana"/>
              </a:rPr>
              <a:t>e</a:t>
            </a:r>
            <a:r>
              <a:rPr dirty="0" sz="1100">
                <a:latin typeface="Verdana"/>
                <a:cs typeface="Verdana"/>
              </a:rPr>
              <a:t>A</a:t>
            </a:r>
            <a:r>
              <a:rPr dirty="0" sz="1100">
                <a:latin typeface="Verdana"/>
                <a:cs typeface="Verdana"/>
              </a:rPr>
              <a:t> </a:t>
            </a:r>
            <a:r>
              <a:rPr dirty="0" sz="1100" spc="40">
                <a:latin typeface="Verdana"/>
                <a:cs typeface="Verdana"/>
              </a:rPr>
              <a:t> </a:t>
            </a:r>
            <a:r>
              <a:rPr dirty="0" sz="1100">
                <a:latin typeface="Verdana"/>
                <a:cs typeface="Verdana"/>
              </a:rPr>
              <a:t>A</a:t>
            </a:r>
            <a:r>
              <a:rPr dirty="0" sz="1100" spc="-135">
                <a:latin typeface="Verdana"/>
                <a:cs typeface="Verdana"/>
              </a:rPr>
              <a:t> </a:t>
            </a:r>
            <a:r>
              <a:rPr dirty="0" sz="1100">
                <a:latin typeface="Verdana"/>
                <a:cs typeface="Verdana"/>
              </a:rPr>
              <a:t>M</a:t>
            </a:r>
            <a:r>
              <a:rPr dirty="0" sz="1100" spc="-135">
                <a:latin typeface="Verdana"/>
                <a:cs typeface="Verdana"/>
              </a:rPr>
              <a:t> </a:t>
            </a:r>
            <a:r>
              <a:rPr dirty="0" sz="1100">
                <a:latin typeface="Verdana"/>
                <a:cs typeface="Verdana"/>
              </a:rPr>
              <a:t>O</a:t>
            </a:r>
            <a:r>
              <a:rPr dirty="0" sz="1100" spc="-135">
                <a:latin typeface="Verdana"/>
                <a:cs typeface="Verdana"/>
              </a:rPr>
              <a:t> </a:t>
            </a:r>
            <a:r>
              <a:rPr dirty="0" sz="1100">
                <a:latin typeface="Verdana"/>
                <a:cs typeface="Verdana"/>
              </a:rPr>
              <a:t>S</a:t>
            </a:r>
            <a:r>
              <a:rPr dirty="0" sz="1100" spc="-130">
                <a:latin typeface="Verdana"/>
                <a:cs typeface="Verdana"/>
              </a:rPr>
              <a:t> </a:t>
            </a:r>
            <a:r>
              <a:rPr dirty="0" sz="1100">
                <a:latin typeface="Verdana"/>
                <a:cs typeface="Verdana"/>
              </a:rPr>
              <a:t>T</a:t>
            </a:r>
            <a:r>
              <a:rPr dirty="0" sz="1100" spc="-130">
                <a:latin typeface="Verdana"/>
                <a:cs typeface="Verdana"/>
              </a:rPr>
              <a:t> </a:t>
            </a:r>
            <a:r>
              <a:rPr dirty="0" sz="1100" spc="-495">
                <a:latin typeface="Verdana"/>
                <a:cs typeface="Verdana"/>
              </a:rPr>
              <a:t>R</a:t>
            </a:r>
            <a:r>
              <a:rPr dirty="0" baseline="10185" sz="18000" spc="-9585" b="1">
                <a:solidFill>
                  <a:srgbClr val="FD8400"/>
                </a:solidFill>
                <a:latin typeface="Verdana"/>
                <a:cs typeface="Verdana"/>
              </a:rPr>
              <a:t>x</a:t>
            </a:r>
            <a:r>
              <a:rPr dirty="0" sz="1100">
                <a:latin typeface="Verdana"/>
                <a:cs typeface="Verdana"/>
              </a:rPr>
              <a:t>A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669906" y="240284"/>
            <a:ext cx="21920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10" b="1">
                <a:latin typeface="Verdana"/>
                <a:cs typeface="Verdana"/>
              </a:rPr>
              <a:t>FONTE:</a:t>
            </a:r>
            <a:r>
              <a:rPr dirty="0" sz="800" spc="10">
                <a:latin typeface="Verdana"/>
                <a:cs typeface="Verdana"/>
              </a:rPr>
              <a:t>TRIBUNAL</a:t>
            </a:r>
            <a:r>
              <a:rPr dirty="0" sz="800" spc="-60">
                <a:latin typeface="Verdana"/>
                <a:cs typeface="Verdana"/>
              </a:rPr>
              <a:t> </a:t>
            </a:r>
            <a:r>
              <a:rPr dirty="0" sz="800" spc="10">
                <a:latin typeface="Verdana"/>
                <a:cs typeface="Verdana"/>
              </a:rPr>
              <a:t>SUPERIOR</a:t>
            </a:r>
            <a:r>
              <a:rPr dirty="0" sz="800" spc="-70">
                <a:latin typeface="Verdana"/>
                <a:cs typeface="Verdana"/>
              </a:rPr>
              <a:t> </a:t>
            </a:r>
            <a:r>
              <a:rPr dirty="0" sz="800" spc="-10">
                <a:latin typeface="Verdana"/>
                <a:cs typeface="Verdana"/>
              </a:rPr>
              <a:t>ELEITORAL.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08934" y="6532880"/>
            <a:ext cx="537337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55">
                <a:latin typeface="Verdana"/>
                <a:cs typeface="Verdana"/>
              </a:rPr>
              <a:t>É</a:t>
            </a:r>
            <a:r>
              <a:rPr dirty="0" sz="900" spc="-75">
                <a:latin typeface="Verdana"/>
                <a:cs typeface="Verdana"/>
              </a:rPr>
              <a:t> </a:t>
            </a:r>
            <a:r>
              <a:rPr dirty="0" sz="900" spc="30">
                <a:latin typeface="Verdana"/>
                <a:cs typeface="Verdana"/>
              </a:rPr>
              <a:t>proibida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a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30">
                <a:latin typeface="Verdana"/>
                <a:cs typeface="Verdana"/>
              </a:rPr>
              <a:t>divulgação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total</a:t>
            </a:r>
            <a:r>
              <a:rPr dirty="0" sz="900" spc="-100">
                <a:latin typeface="Verdana"/>
                <a:cs typeface="Verdana"/>
              </a:rPr>
              <a:t> </a:t>
            </a:r>
            <a:r>
              <a:rPr dirty="0" sz="900" spc="50">
                <a:latin typeface="Verdana"/>
                <a:cs typeface="Verdana"/>
              </a:rPr>
              <a:t>ou</a:t>
            </a:r>
            <a:r>
              <a:rPr dirty="0" sz="900" spc="-75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parcial</a:t>
            </a:r>
            <a:r>
              <a:rPr dirty="0" sz="900" spc="-100">
                <a:latin typeface="Verdana"/>
                <a:cs typeface="Verdana"/>
              </a:rPr>
              <a:t> </a:t>
            </a:r>
            <a:r>
              <a:rPr dirty="0" sz="900" spc="25">
                <a:latin typeface="Verdana"/>
                <a:cs typeface="Verdana"/>
              </a:rPr>
              <a:t>desta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25">
                <a:latin typeface="Verdana"/>
                <a:cs typeface="Verdana"/>
              </a:rPr>
              <a:t>pesquisa</a:t>
            </a:r>
            <a:r>
              <a:rPr dirty="0" sz="900" spc="-105">
                <a:latin typeface="Verdana"/>
                <a:cs typeface="Verdana"/>
              </a:rPr>
              <a:t> </a:t>
            </a:r>
            <a:r>
              <a:rPr dirty="0" sz="900" spc="40">
                <a:latin typeface="Verdana"/>
                <a:cs typeface="Verdana"/>
              </a:rPr>
              <a:t>sem</a:t>
            </a:r>
            <a:r>
              <a:rPr dirty="0" sz="900" spc="-95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autorização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15">
                <a:latin typeface="Verdana"/>
                <a:cs typeface="Verdana"/>
              </a:rPr>
              <a:t>oficial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40">
                <a:latin typeface="Verdana"/>
                <a:cs typeface="Verdana"/>
              </a:rPr>
              <a:t>da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empresa.</a:t>
            </a:r>
            <a:endParaRPr sz="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084" y="224177"/>
            <a:ext cx="11739258" cy="640506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69906" y="240284"/>
            <a:ext cx="21920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10" b="1">
                <a:latin typeface="Verdana"/>
                <a:cs typeface="Verdana"/>
              </a:rPr>
              <a:t>FONTE:</a:t>
            </a:r>
            <a:r>
              <a:rPr dirty="0" sz="800" spc="10">
                <a:latin typeface="Verdana"/>
                <a:cs typeface="Verdana"/>
              </a:rPr>
              <a:t>TRIBUNAL</a:t>
            </a:r>
            <a:r>
              <a:rPr dirty="0" sz="800" spc="-60">
                <a:latin typeface="Verdana"/>
                <a:cs typeface="Verdana"/>
              </a:rPr>
              <a:t> </a:t>
            </a:r>
            <a:r>
              <a:rPr dirty="0" sz="800" spc="10">
                <a:latin typeface="Verdana"/>
                <a:cs typeface="Verdana"/>
              </a:rPr>
              <a:t>SUPERIOR</a:t>
            </a:r>
            <a:r>
              <a:rPr dirty="0" sz="800" spc="-70">
                <a:latin typeface="Verdana"/>
                <a:cs typeface="Verdana"/>
              </a:rPr>
              <a:t> </a:t>
            </a:r>
            <a:r>
              <a:rPr dirty="0" sz="800" spc="-10">
                <a:latin typeface="Verdana"/>
                <a:cs typeface="Verdana"/>
              </a:rPr>
              <a:t>ELEITORAL.</a:t>
            </a:r>
            <a:endParaRPr sz="8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51760" y="1351788"/>
            <a:ext cx="9429115" cy="5431790"/>
            <a:chOff x="2651760" y="1351788"/>
            <a:chExt cx="9429115" cy="543179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31395" y="6594043"/>
              <a:ext cx="149351" cy="18928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651760" y="2516124"/>
              <a:ext cx="4356100" cy="1010919"/>
            </a:xfrm>
            <a:custGeom>
              <a:avLst/>
              <a:gdLst/>
              <a:ahLst/>
              <a:cxnLst/>
              <a:rect l="l" t="t" r="r" b="b"/>
              <a:pathLst>
                <a:path w="4356100" h="1010920">
                  <a:moveTo>
                    <a:pt x="4355592" y="0"/>
                  </a:moveTo>
                  <a:lnTo>
                    <a:pt x="654430" y="0"/>
                  </a:lnTo>
                  <a:lnTo>
                    <a:pt x="0" y="1010412"/>
                  </a:lnTo>
                  <a:lnTo>
                    <a:pt x="3701161" y="1010412"/>
                  </a:lnTo>
                  <a:lnTo>
                    <a:pt x="4355592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51760" y="2516124"/>
              <a:ext cx="1874519" cy="101041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651760" y="3686555"/>
              <a:ext cx="3563620" cy="1010919"/>
            </a:xfrm>
            <a:custGeom>
              <a:avLst/>
              <a:gdLst/>
              <a:ahLst/>
              <a:cxnLst/>
              <a:rect l="l" t="t" r="r" b="b"/>
              <a:pathLst>
                <a:path w="3563620" h="1010920">
                  <a:moveTo>
                    <a:pt x="3563112" y="0"/>
                  </a:moveTo>
                  <a:lnTo>
                    <a:pt x="654430" y="0"/>
                  </a:lnTo>
                  <a:lnTo>
                    <a:pt x="0" y="1010412"/>
                  </a:lnTo>
                  <a:lnTo>
                    <a:pt x="2908680" y="1010412"/>
                  </a:lnTo>
                  <a:lnTo>
                    <a:pt x="356311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51760" y="3686555"/>
              <a:ext cx="1871472" cy="101041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651760" y="1351788"/>
              <a:ext cx="4030979" cy="1010919"/>
            </a:xfrm>
            <a:custGeom>
              <a:avLst/>
              <a:gdLst/>
              <a:ahLst/>
              <a:cxnLst/>
              <a:rect l="l" t="t" r="r" b="b"/>
              <a:pathLst>
                <a:path w="4030979" h="1010919">
                  <a:moveTo>
                    <a:pt x="4030980" y="0"/>
                  </a:moveTo>
                  <a:lnTo>
                    <a:pt x="654430" y="0"/>
                  </a:lnTo>
                  <a:lnTo>
                    <a:pt x="0" y="1010412"/>
                  </a:lnTo>
                  <a:lnTo>
                    <a:pt x="3376549" y="1010412"/>
                  </a:lnTo>
                  <a:lnTo>
                    <a:pt x="4030980" y="0"/>
                  </a:lnTo>
                  <a:close/>
                </a:path>
              </a:pathLst>
            </a:custGeom>
            <a:solidFill>
              <a:srgbClr val="F1740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51760" y="1351788"/>
              <a:ext cx="1874519" cy="101041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651760" y="4861559"/>
              <a:ext cx="6083935" cy="1010919"/>
            </a:xfrm>
            <a:custGeom>
              <a:avLst/>
              <a:gdLst/>
              <a:ahLst/>
              <a:cxnLst/>
              <a:rect l="l" t="t" r="r" b="b"/>
              <a:pathLst>
                <a:path w="6083934" h="1010920">
                  <a:moveTo>
                    <a:pt x="6083808" y="0"/>
                  </a:moveTo>
                  <a:lnTo>
                    <a:pt x="654430" y="0"/>
                  </a:lnTo>
                  <a:lnTo>
                    <a:pt x="0" y="1010411"/>
                  </a:lnTo>
                  <a:lnTo>
                    <a:pt x="5429376" y="1010411"/>
                  </a:lnTo>
                  <a:lnTo>
                    <a:pt x="608380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1760" y="4861559"/>
              <a:ext cx="1874519" cy="1010411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683505" y="2528600"/>
            <a:ext cx="1321435" cy="316928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r>
              <a:rPr dirty="0" sz="1100" spc="-80">
                <a:latin typeface="Verdana"/>
                <a:cs typeface="Verdana"/>
              </a:rPr>
              <a:t>2</a:t>
            </a:r>
            <a:r>
              <a:rPr dirty="0" sz="1100" spc="-75">
                <a:latin typeface="Verdana"/>
                <a:cs typeface="Verdana"/>
              </a:rPr>
              <a:t>5</a:t>
            </a:r>
            <a:r>
              <a:rPr dirty="0" sz="1100" spc="-105">
                <a:latin typeface="Verdana"/>
                <a:cs typeface="Verdana"/>
              </a:rPr>
              <a:t> </a:t>
            </a:r>
            <a:r>
              <a:rPr dirty="0" sz="1100" spc="40">
                <a:latin typeface="Verdana"/>
                <a:cs typeface="Verdana"/>
              </a:rPr>
              <a:t>A</a:t>
            </a:r>
            <a:r>
              <a:rPr dirty="0" sz="1100" spc="-100">
                <a:latin typeface="Verdana"/>
                <a:cs typeface="Verdana"/>
              </a:rPr>
              <a:t> </a:t>
            </a:r>
            <a:r>
              <a:rPr dirty="0" sz="1100" spc="-25">
                <a:latin typeface="Verdana"/>
                <a:cs typeface="Verdana"/>
              </a:rPr>
              <a:t>34</a:t>
            </a:r>
            <a:r>
              <a:rPr dirty="0" sz="1100" spc="-114">
                <a:latin typeface="Verdana"/>
                <a:cs typeface="Verdana"/>
              </a:rPr>
              <a:t> </a:t>
            </a:r>
            <a:r>
              <a:rPr dirty="0" sz="1100" spc="55">
                <a:latin typeface="Verdana"/>
                <a:cs typeface="Verdana"/>
              </a:rPr>
              <a:t>AN</a:t>
            </a:r>
            <a:r>
              <a:rPr dirty="0" sz="1100" spc="50">
                <a:latin typeface="Verdana"/>
                <a:cs typeface="Verdana"/>
              </a:rPr>
              <a:t>O</a:t>
            </a:r>
            <a:r>
              <a:rPr dirty="0" sz="1100" spc="-75">
                <a:latin typeface="Verdana"/>
                <a:cs typeface="Verdana"/>
              </a:rPr>
              <a:t>S</a:t>
            </a:r>
            <a:endParaRPr sz="1100">
              <a:latin typeface="Verdana"/>
              <a:cs typeface="Verdana"/>
            </a:endParaRPr>
          </a:p>
          <a:p>
            <a:pPr marL="25400">
              <a:lnSpc>
                <a:spcPct val="100000"/>
              </a:lnSpc>
              <a:spcBef>
                <a:spcPts val="254"/>
              </a:spcBef>
            </a:pPr>
            <a:r>
              <a:rPr dirty="0" sz="3600" spc="-170" b="1">
                <a:latin typeface="Tahoma"/>
                <a:cs typeface="Tahoma"/>
              </a:rPr>
              <a:t>2</a:t>
            </a:r>
            <a:r>
              <a:rPr dirty="0" sz="3600" spc="185" b="1">
                <a:latin typeface="Tahoma"/>
                <a:cs typeface="Tahoma"/>
              </a:rPr>
              <a:t>4</a:t>
            </a:r>
            <a:r>
              <a:rPr dirty="0" sz="3600" spc="-185" b="1">
                <a:latin typeface="Tahoma"/>
                <a:cs typeface="Tahoma"/>
              </a:rPr>
              <a:t>,</a:t>
            </a:r>
            <a:r>
              <a:rPr dirty="0" sz="3600" spc="-885" b="1">
                <a:latin typeface="Tahoma"/>
                <a:cs typeface="Tahoma"/>
              </a:rPr>
              <a:t>1</a:t>
            </a:r>
            <a:r>
              <a:rPr dirty="0" sz="3600" spc="-730" b="1">
                <a:latin typeface="Tahoma"/>
                <a:cs typeface="Tahoma"/>
              </a:rPr>
              <a:t> </a:t>
            </a:r>
            <a:r>
              <a:rPr dirty="0" baseline="55555" sz="2700" spc="-869" b="1">
                <a:latin typeface="Tahoma"/>
                <a:cs typeface="Tahoma"/>
              </a:rPr>
              <a:t>%</a:t>
            </a:r>
            <a:endParaRPr baseline="55555" sz="270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3629"/>
              </a:spcBef>
            </a:pPr>
            <a:r>
              <a:rPr dirty="0" sz="1100" spc="-80">
                <a:latin typeface="Verdana"/>
                <a:cs typeface="Verdana"/>
              </a:rPr>
              <a:t>35</a:t>
            </a:r>
            <a:r>
              <a:rPr dirty="0" sz="1100" spc="-100">
                <a:latin typeface="Verdana"/>
                <a:cs typeface="Verdana"/>
              </a:rPr>
              <a:t> </a:t>
            </a:r>
            <a:r>
              <a:rPr dirty="0" sz="1100" spc="35">
                <a:latin typeface="Verdana"/>
                <a:cs typeface="Verdana"/>
              </a:rPr>
              <a:t>A</a:t>
            </a:r>
            <a:r>
              <a:rPr dirty="0" sz="1100" spc="-100">
                <a:latin typeface="Verdana"/>
                <a:cs typeface="Verdana"/>
              </a:rPr>
              <a:t> </a:t>
            </a:r>
            <a:r>
              <a:rPr dirty="0" sz="1100" spc="30">
                <a:latin typeface="Verdana"/>
                <a:cs typeface="Verdana"/>
              </a:rPr>
              <a:t>44</a:t>
            </a:r>
            <a:r>
              <a:rPr dirty="0" sz="1100" spc="-120">
                <a:latin typeface="Verdana"/>
                <a:cs typeface="Verdana"/>
              </a:rPr>
              <a:t> </a:t>
            </a:r>
            <a:r>
              <a:rPr dirty="0" sz="1100" spc="25">
                <a:latin typeface="Verdana"/>
                <a:cs typeface="Verdana"/>
              </a:rPr>
              <a:t>ANOS</a:t>
            </a:r>
            <a:endParaRPr sz="1100">
              <a:latin typeface="Verdana"/>
              <a:cs typeface="Verdana"/>
            </a:endParaRPr>
          </a:p>
          <a:p>
            <a:pPr marL="25400">
              <a:lnSpc>
                <a:spcPct val="100000"/>
              </a:lnSpc>
              <a:spcBef>
                <a:spcPts val="250"/>
              </a:spcBef>
            </a:pPr>
            <a:r>
              <a:rPr dirty="0" sz="3600" spc="-265" b="1">
                <a:latin typeface="Tahoma"/>
                <a:cs typeface="Tahoma"/>
              </a:rPr>
              <a:t>19,9</a:t>
            </a:r>
            <a:r>
              <a:rPr dirty="0" sz="3600" spc="-705" b="1">
                <a:latin typeface="Tahoma"/>
                <a:cs typeface="Tahoma"/>
              </a:rPr>
              <a:t> </a:t>
            </a:r>
            <a:r>
              <a:rPr dirty="0" baseline="46296" sz="2700" spc="-869" b="1">
                <a:latin typeface="Tahoma"/>
                <a:cs typeface="Tahoma"/>
              </a:rPr>
              <a:t>%</a:t>
            </a:r>
            <a:endParaRPr baseline="46296" sz="270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3365"/>
              </a:spcBef>
            </a:pPr>
            <a:r>
              <a:rPr dirty="0" sz="1100" spc="-10">
                <a:solidFill>
                  <a:srgbClr val="FFFFFF"/>
                </a:solidFill>
                <a:latin typeface="Verdana"/>
                <a:cs typeface="Verdana"/>
              </a:rPr>
              <a:t>MAIS</a:t>
            </a:r>
            <a:r>
              <a:rPr dirty="0" sz="11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dirty="0" sz="11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Verdana"/>
                <a:cs typeface="Verdana"/>
              </a:rPr>
              <a:t>45</a:t>
            </a:r>
            <a:r>
              <a:rPr dirty="0" sz="11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1100" spc="5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dirty="0" sz="1100" spc="-75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endParaRPr sz="1100">
              <a:latin typeface="Verdana"/>
              <a:cs typeface="Verdana"/>
            </a:endParaRPr>
          </a:p>
          <a:p>
            <a:pPr marL="25400">
              <a:lnSpc>
                <a:spcPct val="100000"/>
              </a:lnSpc>
              <a:spcBef>
                <a:spcPts val="250"/>
              </a:spcBef>
            </a:pPr>
            <a:r>
              <a:rPr dirty="0" sz="3600" spc="-265" b="1">
                <a:solidFill>
                  <a:srgbClr val="FFFFFF"/>
                </a:solidFill>
                <a:latin typeface="Tahoma"/>
                <a:cs typeface="Tahoma"/>
              </a:rPr>
              <a:t>33,7</a:t>
            </a:r>
            <a:r>
              <a:rPr dirty="0" baseline="55555" sz="2700" spc="-397" b="1">
                <a:solidFill>
                  <a:srgbClr val="FFFFFF"/>
                </a:solidFill>
                <a:latin typeface="Tahoma"/>
                <a:cs typeface="Tahoma"/>
              </a:rPr>
              <a:t>%</a:t>
            </a:r>
            <a:endParaRPr baseline="55555" sz="2700">
              <a:latin typeface="Tahoma"/>
              <a:cs typeface="Tahoma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4683505" y="1612468"/>
            <a:ext cx="117792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3600" spc="-260">
                <a:solidFill>
                  <a:srgbClr val="000000"/>
                </a:solidFill>
                <a:latin typeface="Tahoma"/>
                <a:cs typeface="Tahoma"/>
              </a:rPr>
              <a:t>22,3</a:t>
            </a:r>
            <a:r>
              <a:rPr dirty="0" baseline="55555" sz="2700" spc="-390">
                <a:solidFill>
                  <a:srgbClr val="000000"/>
                </a:solidFill>
                <a:latin typeface="Tahoma"/>
                <a:cs typeface="Tahoma"/>
              </a:rPr>
              <a:t>%</a:t>
            </a:r>
            <a:endParaRPr baseline="55555" sz="27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96205" y="1412875"/>
            <a:ext cx="96202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165">
                <a:latin typeface="Verdana"/>
                <a:cs typeface="Verdana"/>
              </a:rPr>
              <a:t>16</a:t>
            </a:r>
            <a:r>
              <a:rPr dirty="0" sz="1100" spc="-95">
                <a:latin typeface="Verdana"/>
                <a:cs typeface="Verdana"/>
              </a:rPr>
              <a:t> </a:t>
            </a:r>
            <a:r>
              <a:rPr dirty="0" sz="1100" spc="35">
                <a:latin typeface="Verdana"/>
                <a:cs typeface="Verdana"/>
              </a:rPr>
              <a:t>A</a:t>
            </a:r>
            <a:r>
              <a:rPr dirty="0" sz="1100" spc="-114">
                <a:latin typeface="Verdana"/>
                <a:cs typeface="Verdana"/>
              </a:rPr>
              <a:t> </a:t>
            </a:r>
            <a:r>
              <a:rPr dirty="0" sz="1100" spc="-25">
                <a:latin typeface="Verdana"/>
                <a:cs typeface="Verdana"/>
              </a:rPr>
              <a:t>24</a:t>
            </a:r>
            <a:r>
              <a:rPr dirty="0" sz="1100" spc="-100">
                <a:latin typeface="Verdana"/>
                <a:cs typeface="Verdana"/>
              </a:rPr>
              <a:t> </a:t>
            </a:r>
            <a:r>
              <a:rPr dirty="0" sz="1100" spc="25">
                <a:latin typeface="Verdana"/>
                <a:cs typeface="Verdana"/>
              </a:rPr>
              <a:t>ANOS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08934" y="6532880"/>
            <a:ext cx="537337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55">
                <a:latin typeface="Verdana"/>
                <a:cs typeface="Verdana"/>
              </a:rPr>
              <a:t>É</a:t>
            </a:r>
            <a:r>
              <a:rPr dirty="0" sz="900" spc="-75">
                <a:latin typeface="Verdana"/>
                <a:cs typeface="Verdana"/>
              </a:rPr>
              <a:t> </a:t>
            </a:r>
            <a:r>
              <a:rPr dirty="0" sz="900" spc="30">
                <a:latin typeface="Verdana"/>
                <a:cs typeface="Verdana"/>
              </a:rPr>
              <a:t>proibida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a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30">
                <a:latin typeface="Verdana"/>
                <a:cs typeface="Verdana"/>
              </a:rPr>
              <a:t>divulgação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total</a:t>
            </a:r>
            <a:r>
              <a:rPr dirty="0" sz="900" spc="-100">
                <a:latin typeface="Verdana"/>
                <a:cs typeface="Verdana"/>
              </a:rPr>
              <a:t> </a:t>
            </a:r>
            <a:r>
              <a:rPr dirty="0" sz="900" spc="50">
                <a:latin typeface="Verdana"/>
                <a:cs typeface="Verdana"/>
              </a:rPr>
              <a:t>ou</a:t>
            </a:r>
            <a:r>
              <a:rPr dirty="0" sz="900" spc="-75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parcial</a:t>
            </a:r>
            <a:r>
              <a:rPr dirty="0" sz="900" spc="-100">
                <a:latin typeface="Verdana"/>
                <a:cs typeface="Verdana"/>
              </a:rPr>
              <a:t> </a:t>
            </a:r>
            <a:r>
              <a:rPr dirty="0" sz="900" spc="25">
                <a:latin typeface="Verdana"/>
                <a:cs typeface="Verdana"/>
              </a:rPr>
              <a:t>desta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25">
                <a:latin typeface="Verdana"/>
                <a:cs typeface="Verdana"/>
              </a:rPr>
              <a:t>pesquisa</a:t>
            </a:r>
            <a:r>
              <a:rPr dirty="0" sz="900" spc="-105">
                <a:latin typeface="Verdana"/>
                <a:cs typeface="Verdana"/>
              </a:rPr>
              <a:t> </a:t>
            </a:r>
            <a:r>
              <a:rPr dirty="0" sz="900" spc="40">
                <a:latin typeface="Verdana"/>
                <a:cs typeface="Verdana"/>
              </a:rPr>
              <a:t>sem</a:t>
            </a:r>
            <a:r>
              <a:rPr dirty="0" sz="900" spc="-95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autorização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15">
                <a:latin typeface="Verdana"/>
                <a:cs typeface="Verdana"/>
              </a:rPr>
              <a:t>oficial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40">
                <a:latin typeface="Verdana"/>
                <a:cs typeface="Verdana"/>
              </a:rPr>
              <a:t>da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empresa.</a:t>
            </a:r>
            <a:endParaRPr sz="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8625"/>
            <a:ext cx="11711819" cy="678937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25300" y="6594043"/>
            <a:ext cx="173735" cy="18928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6976871" y="1487424"/>
            <a:ext cx="3420110" cy="1012190"/>
          </a:xfrm>
          <a:custGeom>
            <a:avLst/>
            <a:gdLst/>
            <a:ahLst/>
            <a:cxnLst/>
            <a:rect l="l" t="t" r="r" b="b"/>
            <a:pathLst>
              <a:path w="3420109" h="1012189">
                <a:moveTo>
                  <a:pt x="3419855" y="0"/>
                </a:moveTo>
                <a:lnTo>
                  <a:pt x="1021714" y="0"/>
                </a:lnTo>
                <a:lnTo>
                  <a:pt x="0" y="1011936"/>
                </a:lnTo>
                <a:lnTo>
                  <a:pt x="2398141" y="1011936"/>
                </a:lnTo>
                <a:lnTo>
                  <a:pt x="341985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186168" y="1788998"/>
            <a:ext cx="114363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3600" spc="-315">
                <a:solidFill>
                  <a:srgbClr val="000000"/>
                </a:solidFill>
                <a:latin typeface="Tahoma"/>
                <a:cs typeface="Tahoma"/>
              </a:rPr>
              <a:t>31,6</a:t>
            </a:r>
            <a:r>
              <a:rPr dirty="0" baseline="55555" sz="2700" spc="-472">
                <a:solidFill>
                  <a:srgbClr val="000000"/>
                </a:solidFill>
                <a:latin typeface="Tahoma"/>
                <a:cs typeface="Tahoma"/>
              </a:rPr>
              <a:t>%</a:t>
            </a:r>
            <a:endParaRPr baseline="55555" sz="27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57135" y="1589277"/>
            <a:ext cx="176720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40">
                <a:latin typeface="Verdana"/>
                <a:cs typeface="Verdana"/>
              </a:rPr>
              <a:t>E</a:t>
            </a:r>
            <a:r>
              <a:rPr dirty="0" sz="1100">
                <a:latin typeface="Verdana"/>
                <a:cs typeface="Verdana"/>
              </a:rPr>
              <a:t>N</a:t>
            </a:r>
            <a:r>
              <a:rPr dirty="0" sz="1100" spc="5">
                <a:latin typeface="Verdana"/>
                <a:cs typeface="Verdana"/>
              </a:rPr>
              <a:t>S</a:t>
            </a:r>
            <a:r>
              <a:rPr dirty="0" sz="1100" spc="-30">
                <a:latin typeface="Verdana"/>
                <a:cs typeface="Verdana"/>
              </a:rPr>
              <a:t>IN</a:t>
            </a:r>
            <a:r>
              <a:rPr dirty="0" sz="1100" spc="60">
                <a:latin typeface="Verdana"/>
                <a:cs typeface="Verdana"/>
              </a:rPr>
              <a:t>O</a:t>
            </a:r>
            <a:r>
              <a:rPr dirty="0" sz="1100" spc="-114">
                <a:latin typeface="Verdana"/>
                <a:cs typeface="Verdana"/>
              </a:rPr>
              <a:t> </a:t>
            </a:r>
            <a:r>
              <a:rPr dirty="0" sz="1100" spc="70">
                <a:latin typeface="Verdana"/>
                <a:cs typeface="Verdana"/>
              </a:rPr>
              <a:t>FUNDAM</a:t>
            </a:r>
            <a:r>
              <a:rPr dirty="0" sz="1100" spc="40">
                <a:latin typeface="Verdana"/>
                <a:cs typeface="Verdana"/>
              </a:rPr>
              <a:t>E</a:t>
            </a:r>
            <a:r>
              <a:rPr dirty="0" sz="1100" spc="15">
                <a:latin typeface="Verdana"/>
                <a:cs typeface="Verdana"/>
              </a:rPr>
              <a:t>NT</a:t>
            </a:r>
            <a:r>
              <a:rPr dirty="0" sz="1100" spc="35">
                <a:latin typeface="Verdana"/>
                <a:cs typeface="Verdana"/>
              </a:rPr>
              <a:t>AL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976871" y="2919983"/>
            <a:ext cx="5148580" cy="1012190"/>
          </a:xfrm>
          <a:custGeom>
            <a:avLst/>
            <a:gdLst/>
            <a:ahLst/>
            <a:cxnLst/>
            <a:rect l="l" t="t" r="r" b="b"/>
            <a:pathLst>
              <a:path w="5148580" h="1012189">
                <a:moveTo>
                  <a:pt x="5148072" y="0"/>
                </a:moveTo>
                <a:lnTo>
                  <a:pt x="1021714" y="0"/>
                </a:lnTo>
                <a:lnTo>
                  <a:pt x="0" y="1011935"/>
                </a:lnTo>
                <a:lnTo>
                  <a:pt x="4126356" y="1011935"/>
                </a:lnTo>
                <a:lnTo>
                  <a:pt x="5148072" y="0"/>
                </a:lnTo>
                <a:close/>
              </a:path>
            </a:pathLst>
          </a:custGeom>
          <a:solidFill>
            <a:srgbClr val="F1740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031735" y="3012828"/>
            <a:ext cx="1313815" cy="78422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r>
              <a:rPr dirty="0" sz="1100" spc="40">
                <a:latin typeface="Verdana"/>
                <a:cs typeface="Verdana"/>
              </a:rPr>
              <a:t>E</a:t>
            </a:r>
            <a:r>
              <a:rPr dirty="0" sz="1100">
                <a:latin typeface="Verdana"/>
                <a:cs typeface="Verdana"/>
              </a:rPr>
              <a:t>N</a:t>
            </a:r>
            <a:r>
              <a:rPr dirty="0" sz="1100" spc="5">
                <a:latin typeface="Verdana"/>
                <a:cs typeface="Verdana"/>
              </a:rPr>
              <a:t>S</a:t>
            </a:r>
            <a:r>
              <a:rPr dirty="0" sz="1100" spc="-30">
                <a:latin typeface="Verdana"/>
                <a:cs typeface="Verdana"/>
              </a:rPr>
              <a:t>IN</a:t>
            </a:r>
            <a:r>
              <a:rPr dirty="0" sz="1100" spc="60">
                <a:latin typeface="Verdana"/>
                <a:cs typeface="Verdana"/>
              </a:rPr>
              <a:t>O</a:t>
            </a:r>
            <a:r>
              <a:rPr dirty="0" sz="1100" spc="-114">
                <a:latin typeface="Verdana"/>
                <a:cs typeface="Verdana"/>
              </a:rPr>
              <a:t> </a:t>
            </a:r>
            <a:r>
              <a:rPr dirty="0" sz="1100" spc="95">
                <a:latin typeface="Verdana"/>
                <a:cs typeface="Verdana"/>
              </a:rPr>
              <a:t>M</a:t>
            </a:r>
            <a:r>
              <a:rPr dirty="0" sz="1100" spc="75">
                <a:latin typeface="Verdana"/>
                <a:cs typeface="Verdana"/>
              </a:rPr>
              <a:t>É</a:t>
            </a:r>
            <a:r>
              <a:rPr dirty="0" sz="1100" spc="-5">
                <a:latin typeface="Verdana"/>
                <a:cs typeface="Verdana"/>
              </a:rPr>
              <a:t>DIO</a:t>
            </a:r>
            <a:endParaRPr sz="1100">
              <a:latin typeface="Verdana"/>
              <a:cs typeface="Verdana"/>
            </a:endParaRPr>
          </a:p>
          <a:p>
            <a:pPr marL="85090">
              <a:lnSpc>
                <a:spcPct val="100000"/>
              </a:lnSpc>
              <a:spcBef>
                <a:spcPts val="250"/>
              </a:spcBef>
            </a:pPr>
            <a:r>
              <a:rPr dirty="0" sz="3600" spc="-165" b="1">
                <a:latin typeface="Tahoma"/>
                <a:cs typeface="Tahoma"/>
              </a:rPr>
              <a:t>55,6</a:t>
            </a:r>
            <a:r>
              <a:rPr dirty="0" baseline="55555" sz="2700" spc="-247" b="1">
                <a:latin typeface="Tahoma"/>
                <a:cs typeface="Tahoma"/>
              </a:rPr>
              <a:t>%</a:t>
            </a:r>
            <a:endParaRPr baseline="55555" sz="27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976871" y="4358640"/>
            <a:ext cx="1369060" cy="1012190"/>
          </a:xfrm>
          <a:custGeom>
            <a:avLst/>
            <a:gdLst/>
            <a:ahLst/>
            <a:cxnLst/>
            <a:rect l="l" t="t" r="r" b="b"/>
            <a:pathLst>
              <a:path w="1369059" h="1012189">
                <a:moveTo>
                  <a:pt x="1368552" y="0"/>
                </a:moveTo>
                <a:lnTo>
                  <a:pt x="1021714" y="0"/>
                </a:lnTo>
                <a:lnTo>
                  <a:pt x="0" y="1011936"/>
                </a:lnTo>
                <a:lnTo>
                  <a:pt x="346836" y="1011936"/>
                </a:lnTo>
                <a:lnTo>
                  <a:pt x="136855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7031735" y="4451269"/>
            <a:ext cx="1437640" cy="78422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80"/>
              </a:spcBef>
            </a:pPr>
            <a:r>
              <a:rPr dirty="0" sz="1100" spc="40">
                <a:latin typeface="Verdana"/>
                <a:cs typeface="Verdana"/>
              </a:rPr>
              <a:t>E</a:t>
            </a:r>
            <a:r>
              <a:rPr dirty="0" sz="1100">
                <a:latin typeface="Verdana"/>
                <a:cs typeface="Verdana"/>
              </a:rPr>
              <a:t>N</a:t>
            </a:r>
            <a:r>
              <a:rPr dirty="0" sz="1100" spc="5">
                <a:latin typeface="Verdana"/>
                <a:cs typeface="Verdana"/>
              </a:rPr>
              <a:t>S</a:t>
            </a:r>
            <a:r>
              <a:rPr dirty="0" sz="1100" spc="-30">
                <a:latin typeface="Verdana"/>
                <a:cs typeface="Verdana"/>
              </a:rPr>
              <a:t>IN</a:t>
            </a:r>
            <a:r>
              <a:rPr dirty="0" sz="1100" spc="60">
                <a:latin typeface="Verdana"/>
                <a:cs typeface="Verdana"/>
              </a:rPr>
              <a:t>O</a:t>
            </a:r>
            <a:r>
              <a:rPr dirty="0" sz="1100" spc="-114">
                <a:latin typeface="Verdana"/>
                <a:cs typeface="Verdana"/>
              </a:rPr>
              <a:t> </a:t>
            </a:r>
            <a:r>
              <a:rPr dirty="0" sz="1100" spc="-75">
                <a:latin typeface="Verdana"/>
                <a:cs typeface="Verdana"/>
              </a:rPr>
              <a:t>S</a:t>
            </a:r>
            <a:r>
              <a:rPr dirty="0" sz="1100" spc="80">
                <a:latin typeface="Verdana"/>
                <a:cs typeface="Verdana"/>
              </a:rPr>
              <a:t>UP</a:t>
            </a:r>
            <a:r>
              <a:rPr dirty="0" sz="1100" spc="80">
                <a:latin typeface="Verdana"/>
                <a:cs typeface="Verdana"/>
              </a:rPr>
              <a:t>E</a:t>
            </a:r>
            <a:r>
              <a:rPr dirty="0" sz="1100" spc="30">
                <a:latin typeface="Verdana"/>
                <a:cs typeface="Verdana"/>
              </a:rPr>
              <a:t>R</a:t>
            </a:r>
            <a:r>
              <a:rPr dirty="0" sz="1100" spc="-15">
                <a:latin typeface="Verdana"/>
                <a:cs typeface="Verdana"/>
              </a:rPr>
              <a:t>IOR</a:t>
            </a:r>
            <a:endParaRPr sz="1100">
              <a:latin typeface="Verdana"/>
              <a:cs typeface="Verdana"/>
            </a:endParaRPr>
          </a:p>
          <a:p>
            <a:pPr algn="ctr" marL="8890">
              <a:lnSpc>
                <a:spcPct val="100000"/>
              </a:lnSpc>
              <a:spcBef>
                <a:spcPts val="250"/>
              </a:spcBef>
            </a:pPr>
            <a:r>
              <a:rPr dirty="0" sz="3600" spc="-295" b="1">
                <a:latin typeface="Tahoma"/>
                <a:cs typeface="Tahoma"/>
              </a:rPr>
              <a:t>12,8</a:t>
            </a:r>
            <a:r>
              <a:rPr dirty="0" baseline="55555" sz="2700" spc="-442" b="1">
                <a:latin typeface="Tahoma"/>
                <a:cs typeface="Tahoma"/>
              </a:rPr>
              <a:t>%</a:t>
            </a:r>
            <a:endParaRPr baseline="55555" sz="27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4548" y="4916423"/>
            <a:ext cx="3499485" cy="467995"/>
          </a:xfrm>
          <a:prstGeom prst="rect">
            <a:avLst/>
          </a:prstGeom>
          <a:solidFill>
            <a:srgbClr val="034BAB"/>
          </a:solidFill>
        </p:spPr>
        <p:txBody>
          <a:bodyPr wrap="square" lIns="0" tIns="19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</a:pPr>
            <a:r>
              <a:rPr dirty="0" sz="800" spc="-5" b="1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dirty="0" sz="800" b="1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dirty="0" sz="800" spc="-45" b="1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800" spc="-45" b="1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dirty="0" sz="800" spc="-60" b="1">
                <a:solidFill>
                  <a:srgbClr val="FFFFFF"/>
                </a:solidFill>
                <a:latin typeface="Verdana"/>
                <a:cs typeface="Verdana"/>
              </a:rPr>
              <a:t>E:</a:t>
            </a:r>
            <a:r>
              <a:rPr dirty="0" sz="800" spc="-5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800" spc="-45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dirty="0" sz="800" spc="15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z="800" spc="-10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800" spc="55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dirty="0" sz="800" spc="5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dirty="0" sz="800" spc="4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800" spc="25">
                <a:solidFill>
                  <a:srgbClr val="FFFFFF"/>
                </a:solidFill>
                <a:latin typeface="Verdana"/>
                <a:cs typeface="Verdana"/>
              </a:rPr>
              <a:t>AL</a:t>
            </a:r>
            <a:r>
              <a:rPr dirty="0" sz="80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800" spc="-6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800" spc="50">
                <a:solidFill>
                  <a:srgbClr val="FFFFFF"/>
                </a:solidFill>
                <a:latin typeface="Verdana"/>
                <a:cs typeface="Verdana"/>
              </a:rPr>
              <a:t>UPE</a:t>
            </a:r>
            <a:r>
              <a:rPr dirty="0" sz="800" spc="45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z="800" spc="-10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800" spc="35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dirty="0" sz="800" spc="25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z="8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800" spc="3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800" spc="2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dirty="0" sz="800" spc="-30">
                <a:solidFill>
                  <a:srgbClr val="FFFFFF"/>
                </a:solidFill>
                <a:latin typeface="Verdana"/>
                <a:cs typeface="Verdana"/>
              </a:rPr>
              <a:t>EI</a:t>
            </a:r>
            <a:r>
              <a:rPr dirty="0" sz="800" spc="-45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dirty="0" sz="800" spc="35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dirty="0" sz="800" spc="15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z="800" spc="25">
                <a:solidFill>
                  <a:srgbClr val="FFFFFF"/>
                </a:solidFill>
                <a:latin typeface="Verdana"/>
                <a:cs typeface="Verdana"/>
              </a:rPr>
              <a:t>AL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4548" y="6035040"/>
            <a:ext cx="3168650" cy="399415"/>
          </a:xfrm>
          <a:prstGeom prst="rect">
            <a:avLst/>
          </a:prstGeom>
          <a:solidFill>
            <a:srgbClr val="034BAB"/>
          </a:solidFill>
        </p:spPr>
        <p:txBody>
          <a:bodyPr wrap="square" lIns="0" tIns="4000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dirty="0" sz="1000" spc="30">
                <a:solidFill>
                  <a:srgbClr val="FFFFFF"/>
                </a:solidFill>
                <a:latin typeface="Verdana"/>
                <a:cs typeface="Verdana"/>
              </a:rPr>
              <a:t>É</a:t>
            </a:r>
            <a:r>
              <a:rPr dirty="0" sz="10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dirty="0" sz="1000" spc="-35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z="1000" spc="5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dirty="0" sz="1000" spc="-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000" spc="-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0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1000" spc="5">
                <a:solidFill>
                  <a:srgbClr val="FFFFFF"/>
                </a:solidFill>
                <a:latin typeface="Verdana"/>
                <a:cs typeface="Verdana"/>
              </a:rPr>
              <a:t>vulgação</a:t>
            </a:r>
            <a:r>
              <a:rPr dirty="0" sz="10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dirty="0" sz="1000" spc="10">
                <a:solidFill>
                  <a:srgbClr val="FFFFFF"/>
                </a:solidFill>
                <a:latin typeface="Verdana"/>
                <a:cs typeface="Verdana"/>
              </a:rPr>
              <a:t>ot</a:t>
            </a:r>
            <a:r>
              <a:rPr dirty="0" sz="1000" spc="-10">
                <a:solidFill>
                  <a:srgbClr val="FFFFFF"/>
                </a:solidFill>
                <a:latin typeface="Verdana"/>
                <a:cs typeface="Verdana"/>
              </a:rPr>
              <a:t>al</a:t>
            </a:r>
            <a:r>
              <a:rPr dirty="0" sz="10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25">
                <a:solidFill>
                  <a:srgbClr val="FFFFFF"/>
                </a:solidFill>
                <a:latin typeface="Verdana"/>
                <a:cs typeface="Verdana"/>
              </a:rPr>
              <a:t>ou</a:t>
            </a:r>
            <a:r>
              <a:rPr dirty="0" sz="10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dirty="0" sz="1000" spc="-2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000" spc="-25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z="1000" spc="35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1000" spc="-10">
                <a:solidFill>
                  <a:srgbClr val="FFFFFF"/>
                </a:solidFill>
                <a:latin typeface="Verdana"/>
                <a:cs typeface="Verdana"/>
              </a:rPr>
              <a:t>al</a:t>
            </a:r>
            <a:r>
              <a:rPr dirty="0" sz="10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es</a:t>
            </a:r>
            <a:r>
              <a:rPr dirty="0" sz="1000" spc="1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endParaRPr sz="1000">
              <a:latin typeface="Verdana"/>
              <a:cs typeface="Verdana"/>
            </a:endParaRPr>
          </a:p>
          <a:p>
            <a:pPr marL="91440">
              <a:lnSpc>
                <a:spcPct val="100000"/>
              </a:lnSpc>
            </a:pP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dirty="0" sz="100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1000" spc="-35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q</a:t>
            </a:r>
            <a:r>
              <a:rPr dirty="0" sz="1000" spc="2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dirty="0" sz="1000" spc="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1000" spc="-35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0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-35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100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1000" spc="85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dirty="0" sz="10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Verdana"/>
                <a:cs typeface="Verdana"/>
              </a:rPr>
              <a:t>aut</a:t>
            </a:r>
            <a:r>
              <a:rPr dirty="0" sz="1000" spc="-5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1000" spc="-30">
                <a:solidFill>
                  <a:srgbClr val="FFFFFF"/>
                </a:solidFill>
                <a:latin typeface="Verdana"/>
                <a:cs typeface="Verdana"/>
              </a:rPr>
              <a:t>z</a:t>
            </a:r>
            <a:r>
              <a:rPr dirty="0" sz="1000" spc="5">
                <a:solidFill>
                  <a:srgbClr val="FFFFFF"/>
                </a:solidFill>
                <a:latin typeface="Verdana"/>
                <a:cs typeface="Verdana"/>
              </a:rPr>
              <a:t>ação</a:t>
            </a:r>
            <a:r>
              <a:rPr dirty="0" sz="10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dirty="0" sz="1000" spc="-5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1000" spc="5">
                <a:solidFill>
                  <a:srgbClr val="FFFFFF"/>
                </a:solidFill>
                <a:latin typeface="Verdana"/>
                <a:cs typeface="Verdana"/>
              </a:rPr>
              <a:t>ci</a:t>
            </a:r>
            <a:r>
              <a:rPr dirty="0" sz="1000" spc="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000" spc="-1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dirty="0" sz="1000" spc="-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0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1000" spc="5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dirty="0" sz="1000" spc="-35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z="100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1000" spc="-35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1000" spc="-85">
                <a:solidFill>
                  <a:srgbClr val="FFFFFF"/>
                </a:solidFill>
                <a:latin typeface="Verdana"/>
                <a:cs typeface="Verdana"/>
              </a:rPr>
              <a:t>a.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1428"/>
            <a:ext cx="11711819" cy="649656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26823" y="6594043"/>
            <a:ext cx="167640" cy="18928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342900" y="109728"/>
            <a:ext cx="7660005" cy="1141730"/>
          </a:xfrm>
          <a:custGeom>
            <a:avLst/>
            <a:gdLst/>
            <a:ahLst/>
            <a:cxnLst/>
            <a:rect l="l" t="t" r="r" b="b"/>
            <a:pathLst>
              <a:path w="7660005" h="1141730">
                <a:moveTo>
                  <a:pt x="7659624" y="0"/>
                </a:moveTo>
                <a:lnTo>
                  <a:pt x="0" y="0"/>
                </a:lnTo>
                <a:lnTo>
                  <a:pt x="0" y="1141476"/>
                </a:lnTo>
                <a:lnTo>
                  <a:pt x="7659624" y="1141476"/>
                </a:lnTo>
                <a:lnTo>
                  <a:pt x="76596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5"/>
              <a:t>TAXA</a:t>
            </a:r>
            <a:r>
              <a:rPr dirty="0" spc="-285"/>
              <a:t> </a:t>
            </a:r>
            <a:r>
              <a:rPr dirty="0" spc="-50"/>
              <a:t>DE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21030" y="426846"/>
            <a:ext cx="384810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10" b="1">
                <a:solidFill>
                  <a:srgbClr val="046CF1"/>
                </a:solidFill>
                <a:latin typeface="Verdana"/>
                <a:cs typeface="Verdana"/>
              </a:rPr>
              <a:t>OCUPAÇÃO</a:t>
            </a:r>
            <a:endParaRPr sz="48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00550" y="933958"/>
            <a:ext cx="2089785" cy="1955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00" spc="140">
                <a:latin typeface="Verdana"/>
                <a:cs typeface="Verdana"/>
              </a:rPr>
              <a:t>P</a:t>
            </a:r>
            <a:r>
              <a:rPr dirty="0" sz="1100" spc="-140">
                <a:latin typeface="Verdana"/>
                <a:cs typeface="Verdana"/>
              </a:rPr>
              <a:t> </a:t>
            </a:r>
            <a:r>
              <a:rPr dirty="0" sz="1100" spc="50">
                <a:latin typeface="Verdana"/>
                <a:cs typeface="Verdana"/>
              </a:rPr>
              <a:t>E</a:t>
            </a:r>
            <a:r>
              <a:rPr dirty="0" sz="1100" spc="-145">
                <a:latin typeface="Verdana"/>
                <a:cs typeface="Verdana"/>
              </a:rPr>
              <a:t> </a:t>
            </a:r>
            <a:r>
              <a:rPr dirty="0" sz="1100" spc="45">
                <a:latin typeface="Verdana"/>
                <a:cs typeface="Verdana"/>
              </a:rPr>
              <a:t>R</a:t>
            </a:r>
            <a:r>
              <a:rPr dirty="0" sz="1100" spc="-135">
                <a:latin typeface="Verdana"/>
                <a:cs typeface="Verdana"/>
              </a:rPr>
              <a:t> </a:t>
            </a:r>
            <a:r>
              <a:rPr dirty="0" sz="1100" spc="75">
                <a:latin typeface="Verdana"/>
                <a:cs typeface="Verdana"/>
              </a:rPr>
              <a:t>F</a:t>
            </a:r>
            <a:r>
              <a:rPr dirty="0" sz="1100" spc="-140">
                <a:latin typeface="Verdana"/>
                <a:cs typeface="Verdana"/>
              </a:rPr>
              <a:t> </a:t>
            </a:r>
            <a:r>
              <a:rPr dirty="0" sz="1100" spc="-120">
                <a:latin typeface="Verdana"/>
                <a:cs typeface="Verdana"/>
              </a:rPr>
              <a:t>I</a:t>
            </a:r>
            <a:r>
              <a:rPr dirty="0" sz="1100" spc="-135">
                <a:latin typeface="Verdana"/>
                <a:cs typeface="Verdana"/>
              </a:rPr>
              <a:t> </a:t>
            </a:r>
            <a:r>
              <a:rPr dirty="0" sz="1100" spc="50">
                <a:latin typeface="Verdana"/>
                <a:cs typeface="Verdana"/>
              </a:rPr>
              <a:t>L</a:t>
            </a:r>
            <a:r>
              <a:rPr dirty="0" sz="1100">
                <a:latin typeface="Verdana"/>
                <a:cs typeface="Verdana"/>
              </a:rPr>
              <a:t> </a:t>
            </a:r>
            <a:r>
              <a:rPr dirty="0" sz="1100" spc="25">
                <a:latin typeface="Verdana"/>
                <a:cs typeface="Verdana"/>
              </a:rPr>
              <a:t> </a:t>
            </a:r>
            <a:r>
              <a:rPr dirty="0" sz="1100" spc="70">
                <a:latin typeface="Verdana"/>
                <a:cs typeface="Verdana"/>
              </a:rPr>
              <a:t>D</a:t>
            </a:r>
            <a:r>
              <a:rPr dirty="0" sz="1100" spc="-135">
                <a:latin typeface="Verdana"/>
                <a:cs typeface="Verdana"/>
              </a:rPr>
              <a:t> </a:t>
            </a:r>
            <a:r>
              <a:rPr dirty="0" sz="1100" spc="65">
                <a:latin typeface="Verdana"/>
                <a:cs typeface="Verdana"/>
              </a:rPr>
              <a:t>A</a:t>
            </a:r>
            <a:r>
              <a:rPr dirty="0" sz="1100">
                <a:latin typeface="Verdana"/>
                <a:cs typeface="Verdana"/>
              </a:rPr>
              <a:t> </a:t>
            </a:r>
            <a:r>
              <a:rPr dirty="0" sz="1100" spc="35">
                <a:latin typeface="Verdana"/>
                <a:cs typeface="Verdana"/>
              </a:rPr>
              <a:t> </a:t>
            </a:r>
            <a:r>
              <a:rPr dirty="0" sz="1100" spc="65">
                <a:latin typeface="Verdana"/>
                <a:cs typeface="Verdana"/>
              </a:rPr>
              <a:t>A</a:t>
            </a:r>
            <a:r>
              <a:rPr dirty="0" sz="1100" spc="-140">
                <a:latin typeface="Verdana"/>
                <a:cs typeface="Verdana"/>
              </a:rPr>
              <a:t> </a:t>
            </a:r>
            <a:r>
              <a:rPr dirty="0" sz="1100" spc="135">
                <a:latin typeface="Verdana"/>
                <a:cs typeface="Verdana"/>
              </a:rPr>
              <a:t>M</a:t>
            </a:r>
            <a:r>
              <a:rPr dirty="0" sz="1100" spc="-135">
                <a:latin typeface="Verdana"/>
                <a:cs typeface="Verdana"/>
              </a:rPr>
              <a:t> </a:t>
            </a:r>
            <a:r>
              <a:rPr dirty="0" sz="1100" spc="70">
                <a:latin typeface="Verdana"/>
                <a:cs typeface="Verdana"/>
              </a:rPr>
              <a:t>O</a:t>
            </a:r>
            <a:r>
              <a:rPr dirty="0" sz="1100" spc="-140">
                <a:latin typeface="Verdana"/>
                <a:cs typeface="Verdana"/>
              </a:rPr>
              <a:t> </a:t>
            </a:r>
            <a:r>
              <a:rPr dirty="0" sz="1100" spc="-60">
                <a:latin typeface="Verdana"/>
                <a:cs typeface="Verdana"/>
              </a:rPr>
              <a:t>S</a:t>
            </a:r>
            <a:r>
              <a:rPr dirty="0" sz="1100" spc="-135">
                <a:latin typeface="Verdana"/>
                <a:cs typeface="Verdana"/>
              </a:rPr>
              <a:t> </a:t>
            </a:r>
            <a:r>
              <a:rPr dirty="0" sz="1100" spc="-25">
                <a:latin typeface="Verdana"/>
                <a:cs typeface="Verdana"/>
              </a:rPr>
              <a:t>T</a:t>
            </a:r>
            <a:r>
              <a:rPr dirty="0" sz="1100" spc="-135">
                <a:latin typeface="Verdana"/>
                <a:cs typeface="Verdana"/>
              </a:rPr>
              <a:t> </a:t>
            </a:r>
            <a:r>
              <a:rPr dirty="0" sz="1100" spc="45">
                <a:latin typeface="Verdana"/>
                <a:cs typeface="Verdana"/>
              </a:rPr>
              <a:t>R</a:t>
            </a:r>
            <a:r>
              <a:rPr dirty="0" sz="1100" spc="-135">
                <a:latin typeface="Verdana"/>
                <a:cs typeface="Verdana"/>
              </a:rPr>
              <a:t> </a:t>
            </a:r>
            <a:r>
              <a:rPr dirty="0" sz="1100" spc="65">
                <a:latin typeface="Verdana"/>
                <a:cs typeface="Verdana"/>
              </a:rPr>
              <a:t>A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39355" y="2481199"/>
            <a:ext cx="3075940" cy="1778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500" spc="-1335" b="1">
                <a:latin typeface="Verdana"/>
                <a:cs typeface="Verdana"/>
              </a:rPr>
              <a:t>5</a:t>
            </a:r>
            <a:r>
              <a:rPr dirty="0" sz="11500" spc="-1340" b="1">
                <a:latin typeface="Verdana"/>
                <a:cs typeface="Verdana"/>
              </a:rPr>
              <a:t>5</a:t>
            </a:r>
            <a:r>
              <a:rPr dirty="0" sz="11500" spc="-1150" b="1">
                <a:latin typeface="Verdana"/>
                <a:cs typeface="Verdana"/>
              </a:rPr>
              <a:t>,</a:t>
            </a:r>
            <a:r>
              <a:rPr dirty="0" sz="11500" spc="-855" b="1">
                <a:latin typeface="Verdana"/>
                <a:cs typeface="Verdana"/>
              </a:rPr>
              <a:t>9</a:t>
            </a:r>
            <a:endParaRPr sz="115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59542" y="2595752"/>
            <a:ext cx="33718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110" b="1">
                <a:latin typeface="Verdana"/>
                <a:cs typeface="Verdana"/>
              </a:rPr>
              <a:t>%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08114" y="2024634"/>
            <a:ext cx="39306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90">
                <a:latin typeface="Verdana"/>
                <a:cs typeface="Verdana"/>
              </a:rPr>
              <a:t>P</a:t>
            </a:r>
            <a:r>
              <a:rPr dirty="0" sz="1800" spc="95">
                <a:latin typeface="Verdana"/>
                <a:cs typeface="Verdana"/>
              </a:rPr>
              <a:t>a</a:t>
            </a:r>
            <a:r>
              <a:rPr dirty="0" sz="1800" spc="5">
                <a:latin typeface="Verdana"/>
                <a:cs typeface="Verdana"/>
              </a:rPr>
              <a:t>rti</a:t>
            </a:r>
            <a:r>
              <a:rPr dirty="0" sz="1800" spc="-5">
                <a:latin typeface="Verdana"/>
                <a:cs typeface="Verdana"/>
              </a:rPr>
              <a:t>c</a:t>
            </a:r>
            <a:r>
              <a:rPr dirty="0" sz="1800" spc="20">
                <a:latin typeface="Verdana"/>
                <a:cs typeface="Verdana"/>
              </a:rPr>
              <a:t>ipa</a:t>
            </a:r>
            <a:r>
              <a:rPr dirty="0" sz="1800" spc="65">
                <a:latin typeface="Verdana"/>
                <a:cs typeface="Verdana"/>
              </a:rPr>
              <a:t>ç</a:t>
            </a:r>
            <a:r>
              <a:rPr dirty="0" sz="1800" spc="-20">
                <a:latin typeface="Verdana"/>
                <a:cs typeface="Verdana"/>
              </a:rPr>
              <a:t>ã</a:t>
            </a:r>
            <a:r>
              <a:rPr dirty="0" sz="1800" spc="35">
                <a:latin typeface="Verdana"/>
                <a:cs typeface="Verdana"/>
              </a:rPr>
              <a:t>o</a:t>
            </a:r>
            <a:r>
              <a:rPr dirty="0" sz="1800" spc="-165">
                <a:latin typeface="Verdana"/>
                <a:cs typeface="Verdana"/>
              </a:rPr>
              <a:t> </a:t>
            </a:r>
            <a:r>
              <a:rPr dirty="0" sz="1800" spc="30">
                <a:latin typeface="Verdana"/>
                <a:cs typeface="Verdana"/>
              </a:rPr>
              <a:t>na</a:t>
            </a:r>
            <a:r>
              <a:rPr dirty="0" sz="1800" spc="-175">
                <a:latin typeface="Verdana"/>
                <a:cs typeface="Verdana"/>
              </a:rPr>
              <a:t> </a:t>
            </a:r>
            <a:r>
              <a:rPr dirty="0" sz="1800" spc="40">
                <a:latin typeface="Verdana"/>
                <a:cs typeface="Verdana"/>
              </a:rPr>
              <a:t>For</a:t>
            </a:r>
            <a:r>
              <a:rPr dirty="0" sz="1800" spc="30">
                <a:latin typeface="Verdana"/>
                <a:cs typeface="Verdana"/>
              </a:rPr>
              <a:t>ç</a:t>
            </a:r>
            <a:r>
              <a:rPr dirty="0" sz="1800" spc="-20">
                <a:latin typeface="Verdana"/>
                <a:cs typeface="Verdana"/>
              </a:rPr>
              <a:t>a</a:t>
            </a:r>
            <a:r>
              <a:rPr dirty="0" sz="1800" spc="-155">
                <a:latin typeface="Verdana"/>
                <a:cs typeface="Verdana"/>
              </a:rPr>
              <a:t> </a:t>
            </a:r>
            <a:r>
              <a:rPr dirty="0" sz="1800" spc="55">
                <a:latin typeface="Verdana"/>
                <a:cs typeface="Verdana"/>
              </a:rPr>
              <a:t>de</a:t>
            </a:r>
            <a:r>
              <a:rPr dirty="0" sz="1800" spc="-155">
                <a:latin typeface="Verdana"/>
                <a:cs typeface="Verdana"/>
              </a:rPr>
              <a:t> </a:t>
            </a:r>
            <a:r>
              <a:rPr dirty="0" sz="1800" spc="-75">
                <a:latin typeface="Verdana"/>
                <a:cs typeface="Verdana"/>
              </a:rPr>
              <a:t>T</a:t>
            </a:r>
            <a:r>
              <a:rPr dirty="0" sz="1800" spc="-65">
                <a:latin typeface="Verdana"/>
                <a:cs typeface="Verdana"/>
              </a:rPr>
              <a:t>r</a:t>
            </a:r>
            <a:r>
              <a:rPr dirty="0" sz="1800" spc="-20">
                <a:latin typeface="Verdana"/>
                <a:cs typeface="Verdana"/>
              </a:rPr>
              <a:t>a</a:t>
            </a:r>
            <a:r>
              <a:rPr dirty="0" sz="1800" spc="40">
                <a:latin typeface="Verdana"/>
                <a:cs typeface="Verdana"/>
              </a:rPr>
              <a:t>b</a:t>
            </a:r>
            <a:r>
              <a:rPr dirty="0" sz="1800" spc="40">
                <a:latin typeface="Verdana"/>
                <a:cs typeface="Verdana"/>
              </a:rPr>
              <a:t>a</a:t>
            </a:r>
            <a:r>
              <a:rPr dirty="0" sz="1800" spc="35">
                <a:latin typeface="Verdana"/>
                <a:cs typeface="Verdana"/>
              </a:rPr>
              <a:t>lho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6511" y="4955869"/>
            <a:ext cx="4758055" cy="1304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650" spc="-5">
                <a:solidFill>
                  <a:srgbClr val="FFFFFF"/>
                </a:solidFill>
                <a:latin typeface="Verdana"/>
                <a:cs typeface="Verdana"/>
              </a:rPr>
              <a:t>FONTE:IPEA–INSTITUTODEPESQUISAECONÔMICAAPLICADA/3º</a:t>
            </a:r>
            <a:r>
              <a:rPr dirty="0" sz="650" spc="-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650" spc="-5">
                <a:solidFill>
                  <a:srgbClr val="FFFFFF"/>
                </a:solidFill>
                <a:latin typeface="Verdana"/>
                <a:cs typeface="Verdana"/>
              </a:rPr>
              <a:t>TRIMESTRE</a:t>
            </a:r>
            <a:endParaRPr sz="650">
              <a:latin typeface="Verdana"/>
              <a:cs typeface="Verdana"/>
            </a:endParaRPr>
          </a:p>
          <a:p>
            <a:pPr algn="just" marL="12700" marR="5080">
              <a:lnSpc>
                <a:spcPct val="100000"/>
              </a:lnSpc>
              <a:spcBef>
                <a:spcPts val="645"/>
              </a:spcBef>
            </a:pPr>
            <a:r>
              <a:rPr dirty="0" sz="900" spc="3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9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-30">
                <a:solidFill>
                  <a:srgbClr val="FFFFFF"/>
                </a:solidFill>
                <a:latin typeface="Verdana"/>
                <a:cs typeface="Verdana"/>
              </a:rPr>
              <a:t>Taxa</a:t>
            </a:r>
            <a:r>
              <a:rPr dirty="0" sz="9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25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dirty="0" sz="9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10">
                <a:solidFill>
                  <a:srgbClr val="FFFFFF"/>
                </a:solidFill>
                <a:latin typeface="Verdana"/>
                <a:cs typeface="Verdana"/>
              </a:rPr>
              <a:t>Participação</a:t>
            </a:r>
            <a:r>
              <a:rPr dirty="0" sz="9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15">
                <a:solidFill>
                  <a:srgbClr val="FFFFFF"/>
                </a:solidFill>
                <a:latin typeface="Verdana"/>
                <a:cs typeface="Verdana"/>
              </a:rPr>
              <a:t>na</a:t>
            </a:r>
            <a:r>
              <a:rPr dirty="0" sz="9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10">
                <a:solidFill>
                  <a:srgbClr val="FFFFFF"/>
                </a:solidFill>
                <a:latin typeface="Verdana"/>
                <a:cs typeface="Verdana"/>
              </a:rPr>
              <a:t>Força</a:t>
            </a:r>
            <a:r>
              <a:rPr dirty="0" sz="900" spc="-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25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dirty="0" sz="9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>
                <a:solidFill>
                  <a:srgbClr val="FFFFFF"/>
                </a:solidFill>
                <a:latin typeface="Verdana"/>
                <a:cs typeface="Verdana"/>
              </a:rPr>
              <a:t>Trabalho</a:t>
            </a:r>
            <a:r>
              <a:rPr dirty="0" sz="9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Verdana"/>
                <a:cs typeface="Verdana"/>
              </a:rPr>
              <a:t>é</a:t>
            </a:r>
            <a:r>
              <a:rPr dirty="0" sz="9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30">
                <a:solidFill>
                  <a:srgbClr val="FFFFFF"/>
                </a:solidFill>
                <a:latin typeface="Verdana"/>
                <a:cs typeface="Verdana"/>
              </a:rPr>
              <a:t>uma</a:t>
            </a:r>
            <a:r>
              <a:rPr dirty="0" sz="9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25">
                <a:solidFill>
                  <a:srgbClr val="FFFFFF"/>
                </a:solidFill>
                <a:latin typeface="Verdana"/>
                <a:cs typeface="Verdana"/>
              </a:rPr>
              <a:t>medida</a:t>
            </a:r>
            <a:r>
              <a:rPr dirty="0" sz="9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Verdana"/>
                <a:cs typeface="Verdana"/>
              </a:rPr>
              <a:t>estatística</a:t>
            </a:r>
            <a:r>
              <a:rPr dirty="0" sz="9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25">
                <a:solidFill>
                  <a:srgbClr val="FFFFFF"/>
                </a:solidFill>
                <a:latin typeface="Verdana"/>
                <a:cs typeface="Verdana"/>
              </a:rPr>
              <a:t>que</a:t>
            </a:r>
            <a:r>
              <a:rPr dirty="0" sz="9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15">
                <a:solidFill>
                  <a:srgbClr val="FFFFFF"/>
                </a:solidFill>
                <a:latin typeface="Verdana"/>
                <a:cs typeface="Verdana"/>
              </a:rPr>
              <a:t>indica</a:t>
            </a:r>
            <a:r>
              <a:rPr dirty="0" sz="9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dirty="0" sz="9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10">
                <a:solidFill>
                  <a:srgbClr val="FFFFFF"/>
                </a:solidFill>
                <a:latin typeface="Verdana"/>
                <a:cs typeface="Verdana"/>
              </a:rPr>
              <a:t>proporção</a:t>
            </a:r>
            <a:r>
              <a:rPr dirty="0" sz="9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20">
                <a:solidFill>
                  <a:srgbClr val="FFFFFF"/>
                </a:solidFill>
                <a:latin typeface="Verdana"/>
                <a:cs typeface="Verdana"/>
              </a:rPr>
              <a:t>da</a:t>
            </a:r>
            <a:r>
              <a:rPr dirty="0" sz="90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15">
                <a:solidFill>
                  <a:srgbClr val="FFFFFF"/>
                </a:solidFill>
                <a:latin typeface="Verdana"/>
                <a:cs typeface="Verdana"/>
              </a:rPr>
              <a:t>população</a:t>
            </a:r>
            <a:r>
              <a:rPr dirty="0" sz="90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15">
                <a:solidFill>
                  <a:srgbClr val="FFFFFF"/>
                </a:solidFill>
                <a:latin typeface="Verdana"/>
                <a:cs typeface="Verdana"/>
              </a:rPr>
              <a:t>idade</a:t>
            </a:r>
            <a:r>
              <a:rPr dirty="0" sz="9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25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dirty="0" sz="9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Verdana"/>
                <a:cs typeface="Verdana"/>
              </a:rPr>
              <a:t>trabalhar</a:t>
            </a:r>
            <a:r>
              <a:rPr dirty="0" sz="9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25">
                <a:solidFill>
                  <a:srgbClr val="FFFFFF"/>
                </a:solidFill>
                <a:latin typeface="Verdana"/>
                <a:cs typeface="Verdana"/>
              </a:rPr>
              <a:t>que</a:t>
            </a:r>
            <a:r>
              <a:rPr dirty="0" sz="9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Verdana"/>
                <a:cs typeface="Verdana"/>
              </a:rPr>
              <a:t>está</a:t>
            </a:r>
            <a:r>
              <a:rPr dirty="0" sz="9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20">
                <a:solidFill>
                  <a:srgbClr val="FFFFFF"/>
                </a:solidFill>
                <a:latin typeface="Verdana"/>
                <a:cs typeface="Verdana"/>
              </a:rPr>
              <a:t>empregada</a:t>
            </a:r>
            <a:r>
              <a:rPr dirty="0" sz="9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25">
                <a:solidFill>
                  <a:srgbClr val="FFFFFF"/>
                </a:solidFill>
                <a:latin typeface="Verdana"/>
                <a:cs typeface="Verdana"/>
              </a:rPr>
              <a:t>ou</a:t>
            </a:r>
            <a:r>
              <a:rPr dirty="0" sz="9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Verdana"/>
                <a:cs typeface="Verdana"/>
              </a:rPr>
              <a:t>ativa</a:t>
            </a:r>
            <a:r>
              <a:rPr dirty="0" sz="9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15">
                <a:solidFill>
                  <a:srgbClr val="FFFFFF"/>
                </a:solidFill>
                <a:latin typeface="Verdana"/>
                <a:cs typeface="Verdana"/>
              </a:rPr>
              <a:t>na</a:t>
            </a:r>
            <a:r>
              <a:rPr dirty="0" sz="9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15">
                <a:solidFill>
                  <a:srgbClr val="FFFFFF"/>
                </a:solidFill>
                <a:latin typeface="Verdana"/>
                <a:cs typeface="Verdana"/>
              </a:rPr>
              <a:t>busca </a:t>
            </a:r>
            <a:r>
              <a:rPr dirty="0" sz="9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10">
                <a:solidFill>
                  <a:srgbClr val="FFFFFF"/>
                </a:solidFill>
                <a:latin typeface="Verdana"/>
                <a:cs typeface="Verdana"/>
              </a:rPr>
              <a:t>por</a:t>
            </a:r>
            <a:r>
              <a:rPr dirty="0" sz="90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Verdana"/>
                <a:cs typeface="Verdana"/>
              </a:rPr>
              <a:t>emprego.</a:t>
            </a:r>
            <a:r>
              <a:rPr dirty="0" sz="9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>
                <a:solidFill>
                  <a:srgbClr val="FFFFFF"/>
                </a:solidFill>
                <a:latin typeface="Verdana"/>
                <a:cs typeface="Verdana"/>
              </a:rPr>
              <a:t>Basicamente,</a:t>
            </a:r>
            <a:r>
              <a:rPr dirty="0" sz="9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Verdana"/>
                <a:cs typeface="Verdana"/>
              </a:rPr>
              <a:t>é</a:t>
            </a:r>
            <a:r>
              <a:rPr dirty="0" sz="9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30">
                <a:solidFill>
                  <a:srgbClr val="FFFFFF"/>
                </a:solidFill>
                <a:latin typeface="Verdana"/>
                <a:cs typeface="Verdana"/>
              </a:rPr>
              <a:t>uma</a:t>
            </a:r>
            <a:r>
              <a:rPr dirty="0" sz="9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Verdana"/>
                <a:cs typeface="Verdana"/>
              </a:rPr>
              <a:t>maneira</a:t>
            </a:r>
            <a:r>
              <a:rPr dirty="0" sz="9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25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dirty="0" sz="9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20">
                <a:solidFill>
                  <a:srgbClr val="FFFFFF"/>
                </a:solidFill>
                <a:latin typeface="Verdana"/>
                <a:cs typeface="Verdana"/>
              </a:rPr>
              <a:t>medir</a:t>
            </a:r>
            <a:r>
              <a:rPr dirty="0" sz="9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90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15">
                <a:solidFill>
                  <a:srgbClr val="FFFFFF"/>
                </a:solidFill>
                <a:latin typeface="Verdana"/>
                <a:cs typeface="Verdana"/>
              </a:rPr>
              <a:t>quantidade</a:t>
            </a:r>
            <a:r>
              <a:rPr dirty="0" sz="9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25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dirty="0" sz="9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Verdana"/>
                <a:cs typeface="Verdana"/>
              </a:rPr>
              <a:t>pessoas</a:t>
            </a:r>
            <a:r>
              <a:rPr dirty="0" sz="9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25">
                <a:solidFill>
                  <a:srgbClr val="FFFFFF"/>
                </a:solidFill>
                <a:latin typeface="Verdana"/>
                <a:cs typeface="Verdana"/>
              </a:rPr>
              <a:t>que </a:t>
            </a:r>
            <a:r>
              <a:rPr dirty="0" sz="9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Verdana"/>
                <a:cs typeface="Verdana"/>
              </a:rPr>
              <a:t>estão</a:t>
            </a:r>
            <a:r>
              <a:rPr dirty="0" sz="9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20">
                <a:solidFill>
                  <a:srgbClr val="FFFFFF"/>
                </a:solidFill>
                <a:latin typeface="Verdana"/>
                <a:cs typeface="Verdana"/>
              </a:rPr>
              <a:t>economicamente</a:t>
            </a:r>
            <a:r>
              <a:rPr dirty="0" sz="9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-20">
                <a:solidFill>
                  <a:srgbClr val="FFFFFF"/>
                </a:solidFill>
                <a:latin typeface="Verdana"/>
                <a:cs typeface="Verdana"/>
              </a:rPr>
              <a:t>ativas</a:t>
            </a:r>
            <a:r>
              <a:rPr dirty="0" sz="9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40">
                <a:solidFill>
                  <a:srgbClr val="FFFFFF"/>
                </a:solidFill>
                <a:latin typeface="Verdana"/>
                <a:cs typeface="Verdana"/>
              </a:rPr>
              <a:t>em</a:t>
            </a:r>
            <a:r>
              <a:rPr dirty="0" sz="9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30">
                <a:solidFill>
                  <a:srgbClr val="FFFFFF"/>
                </a:solidFill>
                <a:latin typeface="Verdana"/>
                <a:cs typeface="Verdana"/>
              </a:rPr>
              <a:t>uma</a:t>
            </a:r>
            <a:r>
              <a:rPr dirty="0" sz="9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15">
                <a:solidFill>
                  <a:srgbClr val="FFFFFF"/>
                </a:solidFill>
                <a:latin typeface="Verdana"/>
                <a:cs typeface="Verdana"/>
              </a:rPr>
              <a:t>determinada</a:t>
            </a:r>
            <a:r>
              <a:rPr dirty="0" sz="9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>
                <a:solidFill>
                  <a:srgbClr val="FFFFFF"/>
                </a:solidFill>
                <a:latin typeface="Verdana"/>
                <a:cs typeface="Verdana"/>
              </a:rPr>
              <a:t>população.</a:t>
            </a:r>
            <a:endParaRPr sz="9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50">
              <a:latin typeface="Verdana"/>
              <a:cs typeface="Verdana"/>
            </a:endParaRPr>
          </a:p>
          <a:p>
            <a:pPr marL="12700" marR="20320">
              <a:lnSpc>
                <a:spcPct val="100000"/>
              </a:lnSpc>
            </a:pPr>
            <a:r>
              <a:rPr dirty="0" sz="900" spc="30">
                <a:solidFill>
                  <a:srgbClr val="FFFFFF"/>
                </a:solidFill>
                <a:latin typeface="Verdana"/>
                <a:cs typeface="Verdana"/>
              </a:rPr>
              <a:t>Por</a:t>
            </a:r>
            <a:r>
              <a:rPr dirty="0" sz="9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Verdana"/>
                <a:cs typeface="Verdana"/>
              </a:rPr>
              <a:t>exemplo,</a:t>
            </a:r>
            <a:r>
              <a:rPr dirty="0" sz="9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Verdana"/>
                <a:cs typeface="Verdana"/>
              </a:rPr>
              <a:t>se</a:t>
            </a:r>
            <a:r>
              <a:rPr dirty="0" sz="9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40">
                <a:solidFill>
                  <a:srgbClr val="FFFFFF"/>
                </a:solidFill>
                <a:latin typeface="Verdana"/>
                <a:cs typeface="Verdana"/>
              </a:rPr>
              <a:t>em</a:t>
            </a:r>
            <a:r>
              <a:rPr dirty="0" sz="9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50">
                <a:solidFill>
                  <a:srgbClr val="FFFFFF"/>
                </a:solidFill>
                <a:latin typeface="Verdana"/>
                <a:cs typeface="Verdana"/>
              </a:rPr>
              <a:t>um</a:t>
            </a:r>
            <a:r>
              <a:rPr dirty="0" sz="9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>
                <a:solidFill>
                  <a:srgbClr val="FFFFFF"/>
                </a:solidFill>
                <a:latin typeface="Verdana"/>
                <a:cs typeface="Verdana"/>
              </a:rPr>
              <a:t>país</a:t>
            </a:r>
            <a:r>
              <a:rPr dirty="0" sz="9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10">
                <a:solidFill>
                  <a:srgbClr val="FFFFFF"/>
                </a:solidFill>
                <a:latin typeface="Verdana"/>
                <a:cs typeface="Verdana"/>
              </a:rPr>
              <a:t>temos</a:t>
            </a:r>
            <a:r>
              <a:rPr dirty="0" sz="9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-70">
                <a:solidFill>
                  <a:srgbClr val="FFFFFF"/>
                </a:solidFill>
                <a:latin typeface="Verdana"/>
                <a:cs typeface="Verdana"/>
              </a:rPr>
              <a:t>100 </a:t>
            </a:r>
            <a:r>
              <a:rPr dirty="0" sz="900" spc="-5">
                <a:solidFill>
                  <a:srgbClr val="FFFFFF"/>
                </a:solidFill>
                <a:latin typeface="Verdana"/>
                <a:cs typeface="Verdana"/>
              </a:rPr>
              <a:t>pessoas</a:t>
            </a:r>
            <a:r>
              <a:rPr dirty="0" sz="9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40">
                <a:solidFill>
                  <a:srgbClr val="FFFFFF"/>
                </a:solidFill>
                <a:latin typeface="Verdana"/>
                <a:cs typeface="Verdana"/>
              </a:rPr>
              <a:t>em</a:t>
            </a:r>
            <a:r>
              <a:rPr dirty="0" sz="9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15">
                <a:solidFill>
                  <a:srgbClr val="FFFFFF"/>
                </a:solidFill>
                <a:latin typeface="Verdana"/>
                <a:cs typeface="Verdana"/>
              </a:rPr>
              <a:t>idade</a:t>
            </a:r>
            <a:r>
              <a:rPr dirty="0" sz="9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25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dirty="0" sz="9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Verdana"/>
                <a:cs typeface="Verdana"/>
              </a:rPr>
              <a:t>trabalhar,</a:t>
            </a:r>
            <a:r>
              <a:rPr dirty="0" sz="90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9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Verdana"/>
                <a:cs typeface="Verdana"/>
              </a:rPr>
              <a:t>60</a:t>
            </a:r>
            <a:r>
              <a:rPr dirty="0" sz="9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Verdana"/>
                <a:cs typeface="Verdana"/>
              </a:rPr>
              <a:t>dessas </a:t>
            </a:r>
            <a:r>
              <a:rPr dirty="0" sz="9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Verdana"/>
                <a:cs typeface="Verdana"/>
              </a:rPr>
              <a:t>pessoas estão </a:t>
            </a:r>
            <a:r>
              <a:rPr dirty="0" sz="900" spc="15">
                <a:solidFill>
                  <a:srgbClr val="FFFFFF"/>
                </a:solidFill>
                <a:latin typeface="Verdana"/>
                <a:cs typeface="Verdana"/>
              </a:rPr>
              <a:t>empregadas </a:t>
            </a:r>
            <a:r>
              <a:rPr dirty="0" sz="900" spc="25">
                <a:solidFill>
                  <a:srgbClr val="FFFFFF"/>
                </a:solidFill>
                <a:latin typeface="Verdana"/>
                <a:cs typeface="Verdana"/>
              </a:rPr>
              <a:t>ou </a:t>
            </a:r>
            <a:r>
              <a:rPr dirty="0" sz="900" spc="15">
                <a:solidFill>
                  <a:srgbClr val="FFFFFF"/>
                </a:solidFill>
                <a:latin typeface="Verdana"/>
                <a:cs typeface="Verdana"/>
              </a:rPr>
              <a:t>procurando </a:t>
            </a:r>
            <a:r>
              <a:rPr dirty="0" sz="900" spc="5">
                <a:solidFill>
                  <a:srgbClr val="FFFFFF"/>
                </a:solidFill>
                <a:latin typeface="Verdana"/>
                <a:cs typeface="Verdana"/>
              </a:rPr>
              <a:t>emprego, </a:t>
            </a:r>
            <a:r>
              <a:rPr dirty="0" sz="900" spc="-1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dirty="0" sz="900" spc="-30">
                <a:solidFill>
                  <a:srgbClr val="FFFFFF"/>
                </a:solidFill>
                <a:latin typeface="Verdana"/>
                <a:cs typeface="Verdana"/>
              </a:rPr>
              <a:t>Taxa </a:t>
            </a:r>
            <a:r>
              <a:rPr dirty="0" sz="900" spc="25">
                <a:solidFill>
                  <a:srgbClr val="FFFFFF"/>
                </a:solidFill>
                <a:latin typeface="Verdana"/>
                <a:cs typeface="Verdana"/>
              </a:rPr>
              <a:t>de </a:t>
            </a:r>
            <a:r>
              <a:rPr dirty="0" sz="900" spc="10">
                <a:solidFill>
                  <a:srgbClr val="FFFFFF"/>
                </a:solidFill>
                <a:latin typeface="Verdana"/>
                <a:cs typeface="Verdana"/>
              </a:rPr>
              <a:t>Participação </a:t>
            </a:r>
            <a:r>
              <a:rPr dirty="0" sz="900" spc="15">
                <a:solidFill>
                  <a:srgbClr val="FFFFFF"/>
                </a:solidFill>
                <a:latin typeface="Verdana"/>
                <a:cs typeface="Verdana"/>
              </a:rPr>
              <a:t>na </a:t>
            </a:r>
            <a:r>
              <a:rPr dirty="0" sz="900" spc="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4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dirty="0" sz="900" spc="1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900" spc="5">
                <a:solidFill>
                  <a:srgbClr val="FFFFFF"/>
                </a:solidFill>
                <a:latin typeface="Verdana"/>
                <a:cs typeface="Verdana"/>
              </a:rPr>
              <a:t>ç</a:t>
            </a:r>
            <a:r>
              <a:rPr dirty="0" sz="900" spc="-1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9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25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dirty="0" sz="9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Verdana"/>
                <a:cs typeface="Verdana"/>
              </a:rPr>
              <a:t>Trab</a:t>
            </a:r>
            <a:r>
              <a:rPr dirty="0" sz="900" spc="-1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900" spc="15">
                <a:solidFill>
                  <a:srgbClr val="FFFFFF"/>
                </a:solidFill>
                <a:latin typeface="Verdana"/>
                <a:cs typeface="Verdana"/>
              </a:rPr>
              <a:t>lho</a:t>
            </a:r>
            <a:r>
              <a:rPr dirty="0" sz="9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Verdana"/>
                <a:cs typeface="Verdana"/>
              </a:rPr>
              <a:t>des</a:t>
            </a:r>
            <a:r>
              <a:rPr dirty="0" sz="90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900" spc="5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9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10">
                <a:solidFill>
                  <a:srgbClr val="FFFFFF"/>
                </a:solidFill>
                <a:latin typeface="Verdana"/>
                <a:cs typeface="Verdana"/>
              </a:rPr>
              <a:t>pa</a:t>
            </a:r>
            <a:r>
              <a:rPr dirty="0" sz="900">
                <a:solidFill>
                  <a:srgbClr val="FFFFFF"/>
                </a:solidFill>
                <a:latin typeface="Verdana"/>
                <a:cs typeface="Verdana"/>
              </a:rPr>
              <a:t>í</a:t>
            </a:r>
            <a:r>
              <a:rPr dirty="0" sz="900" spc="-3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9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-3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90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900" spc="-2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z="900" spc="-2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900" spc="-1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9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25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dirty="0" sz="9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-25">
                <a:solidFill>
                  <a:srgbClr val="FFFFFF"/>
                </a:solidFill>
                <a:latin typeface="Verdana"/>
                <a:cs typeface="Verdana"/>
              </a:rPr>
              <a:t>6</a:t>
            </a:r>
            <a:r>
              <a:rPr dirty="0" sz="900" spc="2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dirty="0" sz="900" spc="-180">
                <a:solidFill>
                  <a:srgbClr val="FFFFFF"/>
                </a:solidFill>
                <a:latin typeface="Verdana"/>
                <a:cs typeface="Verdana"/>
              </a:rPr>
              <a:t>%.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8076" y="6313932"/>
            <a:ext cx="3167380" cy="401320"/>
          </a:xfrm>
          <a:prstGeom prst="rect">
            <a:avLst/>
          </a:prstGeom>
          <a:solidFill>
            <a:srgbClr val="034BAB"/>
          </a:solidFill>
        </p:spPr>
        <p:txBody>
          <a:bodyPr wrap="square" lIns="0" tIns="41275" rIns="0" bIns="0" rtlCol="0" vert="horz">
            <a:spAutoFit/>
          </a:bodyPr>
          <a:lstStyle/>
          <a:p>
            <a:pPr marL="90805" marR="201930">
              <a:lnSpc>
                <a:spcPct val="100000"/>
              </a:lnSpc>
              <a:spcBef>
                <a:spcPts val="325"/>
              </a:spcBef>
            </a:pPr>
            <a:r>
              <a:rPr dirty="0" sz="1000" spc="30">
                <a:solidFill>
                  <a:srgbClr val="FFFFFF"/>
                </a:solidFill>
                <a:latin typeface="Verdana"/>
                <a:cs typeface="Verdana"/>
              </a:rPr>
              <a:t>É</a:t>
            </a:r>
            <a:r>
              <a:rPr dirty="0" sz="10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dirty="0" sz="1000" spc="-35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z="1000" spc="5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dirty="0" sz="1000" spc="-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000" spc="-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0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1000" spc="5">
                <a:solidFill>
                  <a:srgbClr val="FFFFFF"/>
                </a:solidFill>
                <a:latin typeface="Verdana"/>
                <a:cs typeface="Verdana"/>
              </a:rPr>
              <a:t>vulgação</a:t>
            </a:r>
            <a:r>
              <a:rPr dirty="0" sz="10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dirty="0" sz="1000" spc="10">
                <a:solidFill>
                  <a:srgbClr val="FFFFFF"/>
                </a:solidFill>
                <a:latin typeface="Verdana"/>
                <a:cs typeface="Verdana"/>
              </a:rPr>
              <a:t>ot</a:t>
            </a:r>
            <a:r>
              <a:rPr dirty="0" sz="1000" spc="-10">
                <a:solidFill>
                  <a:srgbClr val="FFFFFF"/>
                </a:solidFill>
                <a:latin typeface="Verdana"/>
                <a:cs typeface="Verdana"/>
              </a:rPr>
              <a:t>al</a:t>
            </a:r>
            <a:r>
              <a:rPr dirty="0" sz="10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25">
                <a:solidFill>
                  <a:srgbClr val="FFFFFF"/>
                </a:solidFill>
                <a:latin typeface="Verdana"/>
                <a:cs typeface="Verdana"/>
              </a:rPr>
              <a:t>ou</a:t>
            </a:r>
            <a:r>
              <a:rPr dirty="0" sz="10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dirty="0" sz="1000" spc="-2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000" spc="-25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z="1000" spc="35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1000" spc="-10">
                <a:solidFill>
                  <a:srgbClr val="FFFFFF"/>
                </a:solidFill>
                <a:latin typeface="Verdana"/>
                <a:cs typeface="Verdana"/>
              </a:rPr>
              <a:t>al</a:t>
            </a:r>
            <a:r>
              <a:rPr dirty="0" sz="10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es</a:t>
            </a:r>
            <a:r>
              <a:rPr dirty="0" sz="1000" spc="1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dirty="0" sz="1000" spc="-10">
                <a:solidFill>
                  <a:srgbClr val="FFFFFF"/>
                </a:solidFill>
                <a:latin typeface="Verdana"/>
                <a:cs typeface="Verdana"/>
              </a:rPr>
              <a:t>a  </a:t>
            </a:r>
            <a:r>
              <a:rPr dirty="0" sz="1000" spc="5">
                <a:solidFill>
                  <a:srgbClr val="FFFFFF"/>
                </a:solidFill>
                <a:latin typeface="Verdana"/>
                <a:cs typeface="Verdana"/>
              </a:rPr>
              <a:t>pesquisa</a:t>
            </a:r>
            <a:r>
              <a:rPr dirty="0" sz="100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15">
                <a:solidFill>
                  <a:srgbClr val="FFFFFF"/>
                </a:solidFill>
                <a:latin typeface="Verdana"/>
                <a:cs typeface="Verdana"/>
              </a:rPr>
              <a:t>sem</a:t>
            </a:r>
            <a:r>
              <a:rPr dirty="0" sz="10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>
                <a:solidFill>
                  <a:srgbClr val="FFFFFF"/>
                </a:solidFill>
                <a:latin typeface="Verdana"/>
                <a:cs typeface="Verdana"/>
              </a:rPr>
              <a:t>autorização</a:t>
            </a:r>
            <a:r>
              <a:rPr dirty="0" sz="10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Verdana"/>
                <a:cs typeface="Verdana"/>
              </a:rPr>
              <a:t>oficial</a:t>
            </a:r>
            <a:r>
              <a:rPr dirty="0" sz="1000" spc="-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15">
                <a:solidFill>
                  <a:srgbClr val="FFFFFF"/>
                </a:solidFill>
                <a:latin typeface="Verdana"/>
                <a:cs typeface="Verdana"/>
              </a:rPr>
              <a:t>da</a:t>
            </a:r>
            <a:r>
              <a:rPr dirty="0" sz="10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Verdana"/>
                <a:cs typeface="Verdana"/>
              </a:rPr>
              <a:t>empresa.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61428"/>
            <a:ext cx="12105640" cy="6496685"/>
            <a:chOff x="0" y="361428"/>
            <a:chExt cx="12105640" cy="64966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61428"/>
              <a:ext cx="11780416" cy="649656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999731" y="2977895"/>
              <a:ext cx="5105400" cy="1108075"/>
            </a:xfrm>
            <a:custGeom>
              <a:avLst/>
              <a:gdLst/>
              <a:ahLst/>
              <a:cxnLst/>
              <a:rect l="l" t="t" r="r" b="b"/>
              <a:pathLst>
                <a:path w="5105400" h="1108075">
                  <a:moveTo>
                    <a:pt x="5105400" y="0"/>
                  </a:moveTo>
                  <a:lnTo>
                    <a:pt x="0" y="0"/>
                  </a:lnTo>
                  <a:lnTo>
                    <a:pt x="0" y="1107947"/>
                  </a:lnTo>
                  <a:lnTo>
                    <a:pt x="5105400" y="1107947"/>
                  </a:lnTo>
                  <a:lnTo>
                    <a:pt x="510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078726" y="2977083"/>
            <a:ext cx="4901565" cy="10318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600" spc="175">
                <a:solidFill>
                  <a:srgbClr val="034BAB"/>
                </a:solidFill>
                <a:latin typeface="Tahoma"/>
                <a:cs typeface="Tahoma"/>
              </a:rPr>
              <a:t>Resultados</a:t>
            </a:r>
            <a:endParaRPr sz="6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6460" y="411754"/>
            <a:ext cx="11190605" cy="6122035"/>
            <a:chOff x="466460" y="411754"/>
            <a:chExt cx="11190605" cy="61220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6460" y="411754"/>
              <a:ext cx="11190481" cy="612141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74884" y="6168542"/>
              <a:ext cx="192024" cy="204215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21030" y="1288542"/>
            <a:ext cx="201676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10" b="1">
                <a:solidFill>
                  <a:srgbClr val="046CF1"/>
                </a:solidFill>
                <a:latin typeface="Verdana"/>
                <a:cs typeface="Verdana"/>
              </a:rPr>
              <a:t>Avaliações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1030" y="1715261"/>
            <a:ext cx="291719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5" b="1">
                <a:solidFill>
                  <a:srgbClr val="046CF1"/>
                </a:solidFill>
                <a:latin typeface="Verdana"/>
                <a:cs typeface="Verdana"/>
              </a:rPr>
              <a:t>administ</a:t>
            </a:r>
            <a:r>
              <a:rPr dirty="0" sz="2800" spc="-100" b="1">
                <a:solidFill>
                  <a:srgbClr val="046CF1"/>
                </a:solidFill>
                <a:latin typeface="Verdana"/>
                <a:cs typeface="Verdana"/>
              </a:rPr>
              <a:t>r</a:t>
            </a:r>
            <a:r>
              <a:rPr dirty="0" sz="2800" spc="-135" b="1">
                <a:solidFill>
                  <a:srgbClr val="046CF1"/>
                </a:solidFill>
                <a:latin typeface="Verdana"/>
                <a:cs typeface="Verdana"/>
              </a:rPr>
              <a:t>ativas</a:t>
            </a:r>
            <a:endParaRPr sz="2800">
              <a:latin typeface="Verdana"/>
              <a:cs typeface="Verdana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10694" y="6594957"/>
            <a:ext cx="178307" cy="18897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292221" y="572262"/>
            <a:ext cx="8455025" cy="9404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 spc="50" b="0">
                <a:solidFill>
                  <a:srgbClr val="000000"/>
                </a:solidFill>
                <a:latin typeface="Verdana"/>
                <a:cs typeface="Verdana"/>
              </a:rPr>
              <a:t>Pensando</a:t>
            </a:r>
            <a:r>
              <a:rPr dirty="0" sz="2000" spc="-21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55" b="0">
                <a:solidFill>
                  <a:srgbClr val="000000"/>
                </a:solidFill>
                <a:latin typeface="Verdana"/>
                <a:cs typeface="Verdana"/>
              </a:rPr>
              <a:t>de</a:t>
            </a:r>
            <a:r>
              <a:rPr dirty="0" sz="2000" spc="-20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15" b="0">
                <a:solidFill>
                  <a:srgbClr val="000000"/>
                </a:solidFill>
                <a:latin typeface="Verdana"/>
                <a:cs typeface="Verdana"/>
              </a:rPr>
              <a:t>maneira</a:t>
            </a:r>
            <a:r>
              <a:rPr dirty="0" sz="2000" spc="-20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10" b="0">
                <a:solidFill>
                  <a:srgbClr val="000000"/>
                </a:solidFill>
                <a:latin typeface="Verdana"/>
                <a:cs typeface="Verdana"/>
              </a:rPr>
              <a:t>mais</a:t>
            </a:r>
            <a:r>
              <a:rPr dirty="0" sz="2000" spc="-22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-25" b="0">
                <a:solidFill>
                  <a:srgbClr val="000000"/>
                </a:solidFill>
                <a:latin typeface="Verdana"/>
                <a:cs typeface="Verdana"/>
              </a:rPr>
              <a:t>objetiva</a:t>
            </a:r>
            <a:r>
              <a:rPr dirty="0" sz="2000" spc="-204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5" b="0">
                <a:solidFill>
                  <a:srgbClr val="000000"/>
                </a:solidFill>
                <a:latin typeface="Verdana"/>
                <a:cs typeface="Verdana"/>
              </a:rPr>
              <a:t>e</a:t>
            </a:r>
            <a:r>
              <a:rPr dirty="0" sz="2000" spc="-19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-50" b="0">
                <a:solidFill>
                  <a:srgbClr val="000000"/>
                </a:solidFill>
                <a:latin typeface="Verdana"/>
                <a:cs typeface="Verdana"/>
              </a:rPr>
              <a:t>sincera,</a:t>
            </a:r>
            <a:r>
              <a:rPr dirty="0" sz="2000" spc="-21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-5" b="0">
                <a:solidFill>
                  <a:srgbClr val="000000"/>
                </a:solidFill>
                <a:latin typeface="Verdana"/>
                <a:cs typeface="Verdana"/>
              </a:rPr>
              <a:t>você</a:t>
            </a:r>
            <a:r>
              <a:rPr dirty="0" sz="2000" spc="-21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-10" b="0">
                <a:solidFill>
                  <a:srgbClr val="000000"/>
                </a:solidFill>
                <a:latin typeface="Verdana"/>
                <a:cs typeface="Verdana"/>
              </a:rPr>
              <a:t>diria</a:t>
            </a:r>
            <a:r>
              <a:rPr dirty="0" sz="2000" spc="-22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60" b="0">
                <a:solidFill>
                  <a:srgbClr val="000000"/>
                </a:solidFill>
                <a:latin typeface="Verdana"/>
                <a:cs typeface="Verdana"/>
              </a:rPr>
              <a:t>que</a:t>
            </a:r>
            <a:r>
              <a:rPr dirty="0" sz="2000" spc="-20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-35" b="0">
                <a:solidFill>
                  <a:srgbClr val="000000"/>
                </a:solidFill>
                <a:latin typeface="Verdana"/>
                <a:cs typeface="Verdana"/>
              </a:rPr>
              <a:t>a</a:t>
            </a:r>
            <a:r>
              <a:rPr dirty="0" sz="2000" spc="-204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20" b="0">
                <a:solidFill>
                  <a:srgbClr val="000000"/>
                </a:solidFill>
                <a:latin typeface="Verdana"/>
                <a:cs typeface="Verdana"/>
              </a:rPr>
              <a:t>nota </a:t>
            </a:r>
            <a:r>
              <a:rPr dirty="0" sz="2000" spc="-69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-10" b="0">
                <a:solidFill>
                  <a:srgbClr val="000000"/>
                </a:solidFill>
                <a:latin typeface="Verdana"/>
                <a:cs typeface="Verdana"/>
              </a:rPr>
              <a:t>correta </a:t>
            </a:r>
            <a:r>
              <a:rPr dirty="0" sz="2000" spc="-35" b="0">
                <a:solidFill>
                  <a:srgbClr val="000000"/>
                </a:solidFill>
                <a:latin typeface="Verdana"/>
                <a:cs typeface="Verdana"/>
              </a:rPr>
              <a:t>a </a:t>
            </a:r>
            <a:r>
              <a:rPr dirty="0" sz="2000" spc="-50" b="0">
                <a:solidFill>
                  <a:srgbClr val="000000"/>
                </a:solidFill>
                <a:latin typeface="Verdana"/>
                <a:cs typeface="Verdana"/>
              </a:rPr>
              <a:t>ser </a:t>
            </a:r>
            <a:r>
              <a:rPr dirty="0" sz="2000" spc="35" b="0">
                <a:solidFill>
                  <a:srgbClr val="000000"/>
                </a:solidFill>
                <a:latin typeface="Verdana"/>
                <a:cs typeface="Verdana"/>
              </a:rPr>
              <a:t>dada </a:t>
            </a:r>
            <a:r>
              <a:rPr dirty="0" sz="2000" spc="-35" b="0">
                <a:solidFill>
                  <a:srgbClr val="000000"/>
                </a:solidFill>
                <a:latin typeface="Verdana"/>
                <a:cs typeface="Verdana"/>
              </a:rPr>
              <a:t>a </a:t>
            </a:r>
            <a:r>
              <a:rPr dirty="0" sz="2000" spc="5" b="0">
                <a:solidFill>
                  <a:srgbClr val="000000"/>
                </a:solidFill>
                <a:latin typeface="Verdana"/>
                <a:cs typeface="Verdana"/>
              </a:rPr>
              <a:t>gestão </a:t>
            </a:r>
            <a:r>
              <a:rPr dirty="0" sz="2000" spc="65" b="0">
                <a:solidFill>
                  <a:srgbClr val="000000"/>
                </a:solidFill>
                <a:latin typeface="Verdana"/>
                <a:cs typeface="Verdana"/>
              </a:rPr>
              <a:t>do </a:t>
            </a:r>
            <a:r>
              <a:rPr dirty="0" sz="2000" spc="5" b="0">
                <a:solidFill>
                  <a:srgbClr val="000000"/>
                </a:solidFill>
                <a:latin typeface="Verdana"/>
                <a:cs typeface="Verdana"/>
              </a:rPr>
              <a:t>governador </a:t>
            </a:r>
            <a:r>
              <a:rPr dirty="0" sz="2000" spc="30" b="0">
                <a:solidFill>
                  <a:srgbClr val="000000"/>
                </a:solidFill>
                <a:latin typeface="Verdana"/>
                <a:cs typeface="Verdana"/>
              </a:rPr>
              <a:t>Wilson </a:t>
            </a:r>
            <a:r>
              <a:rPr dirty="0" sz="2000" spc="45" b="0">
                <a:solidFill>
                  <a:srgbClr val="000000"/>
                </a:solidFill>
                <a:latin typeface="Verdana"/>
                <a:cs typeface="Verdana"/>
              </a:rPr>
              <a:t>Lima </a:t>
            </a:r>
            <a:r>
              <a:rPr dirty="0" sz="2000" spc="-15" b="0">
                <a:solidFill>
                  <a:srgbClr val="000000"/>
                </a:solidFill>
                <a:latin typeface="Verdana"/>
                <a:cs typeface="Verdana"/>
              </a:rPr>
              <a:t>nestes </a:t>
            </a:r>
            <a:r>
              <a:rPr dirty="0" sz="2000" spc="-1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90" b="0">
                <a:solidFill>
                  <a:srgbClr val="000000"/>
                </a:solidFill>
                <a:latin typeface="Verdana"/>
                <a:cs typeface="Verdana"/>
              </a:rPr>
              <a:t>qu</a:t>
            </a:r>
            <a:r>
              <a:rPr dirty="0" sz="2000" spc="-40" b="0">
                <a:solidFill>
                  <a:srgbClr val="000000"/>
                </a:solidFill>
                <a:latin typeface="Verdana"/>
                <a:cs typeface="Verdana"/>
              </a:rPr>
              <a:t>ase</a:t>
            </a:r>
            <a:r>
              <a:rPr dirty="0" sz="2000" spc="-21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-155" b="0">
                <a:solidFill>
                  <a:srgbClr val="000000"/>
                </a:solidFill>
                <a:latin typeface="Verdana"/>
                <a:cs typeface="Verdana"/>
              </a:rPr>
              <a:t>5</a:t>
            </a:r>
            <a:r>
              <a:rPr dirty="0" sz="2000" spc="-204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20" b="0">
                <a:solidFill>
                  <a:srgbClr val="000000"/>
                </a:solidFill>
                <a:latin typeface="Verdana"/>
                <a:cs typeface="Verdana"/>
              </a:rPr>
              <a:t>a</a:t>
            </a:r>
            <a:r>
              <a:rPr dirty="0" sz="2000" spc="15" b="0">
                <a:solidFill>
                  <a:srgbClr val="000000"/>
                </a:solidFill>
                <a:latin typeface="Verdana"/>
                <a:cs typeface="Verdana"/>
              </a:rPr>
              <a:t>n</a:t>
            </a:r>
            <a:r>
              <a:rPr dirty="0" sz="2000" spc="-30" b="0">
                <a:solidFill>
                  <a:srgbClr val="000000"/>
                </a:solidFill>
                <a:latin typeface="Verdana"/>
                <a:cs typeface="Verdana"/>
              </a:rPr>
              <a:t>os</a:t>
            </a:r>
            <a:r>
              <a:rPr dirty="0" sz="2000" spc="-19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55" b="0">
                <a:solidFill>
                  <a:srgbClr val="000000"/>
                </a:solidFill>
                <a:latin typeface="Verdana"/>
                <a:cs typeface="Verdana"/>
              </a:rPr>
              <a:t>de</a:t>
            </a:r>
            <a:r>
              <a:rPr dirty="0" sz="2000" spc="-20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60" b="0">
                <a:solidFill>
                  <a:srgbClr val="000000"/>
                </a:solidFill>
                <a:latin typeface="Verdana"/>
                <a:cs typeface="Verdana"/>
              </a:rPr>
              <a:t>mand</a:t>
            </a:r>
            <a:r>
              <a:rPr dirty="0" sz="2000" spc="40" b="0">
                <a:solidFill>
                  <a:srgbClr val="000000"/>
                </a:solidFill>
                <a:latin typeface="Verdana"/>
                <a:cs typeface="Verdana"/>
              </a:rPr>
              <a:t>a</a:t>
            </a:r>
            <a:r>
              <a:rPr dirty="0" sz="2000" spc="15" b="0">
                <a:solidFill>
                  <a:srgbClr val="000000"/>
                </a:solidFill>
                <a:latin typeface="Verdana"/>
                <a:cs typeface="Verdana"/>
              </a:rPr>
              <a:t>to</a:t>
            </a:r>
            <a:r>
              <a:rPr dirty="0" sz="2000" spc="-21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5" b="0">
                <a:solidFill>
                  <a:srgbClr val="000000"/>
                </a:solidFill>
                <a:latin typeface="Verdana"/>
                <a:cs typeface="Verdana"/>
              </a:rPr>
              <a:t>é</a:t>
            </a:r>
            <a:r>
              <a:rPr dirty="0" sz="2000" spc="-19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110" b="0">
                <a:solidFill>
                  <a:srgbClr val="000000"/>
                </a:solidFill>
                <a:latin typeface="Verdana"/>
                <a:cs typeface="Verdana"/>
              </a:rPr>
              <a:t>d</a:t>
            </a:r>
            <a:r>
              <a:rPr dirty="0" sz="2000" spc="5" b="0">
                <a:solidFill>
                  <a:srgbClr val="000000"/>
                </a:solidFill>
                <a:latin typeface="Verdana"/>
                <a:cs typeface="Verdana"/>
              </a:rPr>
              <a:t>e</a:t>
            </a:r>
            <a:r>
              <a:rPr dirty="0" sz="2000" spc="-20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45" b="0">
                <a:solidFill>
                  <a:srgbClr val="000000"/>
                </a:solidFill>
                <a:latin typeface="Verdana"/>
                <a:cs typeface="Verdana"/>
              </a:rPr>
              <a:t>0</a:t>
            </a:r>
            <a:r>
              <a:rPr dirty="0" sz="2000" spc="-20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-35" b="0">
                <a:solidFill>
                  <a:srgbClr val="000000"/>
                </a:solidFill>
                <a:latin typeface="Verdana"/>
                <a:cs typeface="Verdana"/>
              </a:rPr>
              <a:t>a</a:t>
            </a:r>
            <a:r>
              <a:rPr dirty="0" sz="2000" spc="-19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-165" b="0">
                <a:solidFill>
                  <a:srgbClr val="000000"/>
                </a:solidFill>
                <a:latin typeface="Verdana"/>
                <a:cs typeface="Verdana"/>
              </a:rPr>
              <a:t>10?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4992" y="5591962"/>
            <a:ext cx="8357234" cy="1109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580640">
              <a:lnSpc>
                <a:spcPct val="155600"/>
              </a:lnSpc>
              <a:spcBef>
                <a:spcPts val="100"/>
              </a:spcBef>
            </a:pPr>
            <a:r>
              <a:rPr dirty="0" sz="900" spc="-35" b="1">
                <a:solidFill>
                  <a:srgbClr val="046BF0"/>
                </a:solidFill>
                <a:latin typeface="Verdana"/>
                <a:cs typeface="Verdana"/>
              </a:rPr>
              <a:t>APROVA: </a:t>
            </a:r>
            <a:r>
              <a:rPr dirty="0" sz="900" spc="30">
                <a:latin typeface="Verdana"/>
                <a:cs typeface="Verdana"/>
              </a:rPr>
              <a:t>É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15">
                <a:latin typeface="Verdana"/>
                <a:cs typeface="Verdana"/>
              </a:rPr>
              <a:t>o</a:t>
            </a:r>
            <a:r>
              <a:rPr dirty="0" sz="900" spc="-75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produto</a:t>
            </a:r>
            <a:r>
              <a:rPr dirty="0" sz="900" spc="-75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da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soma</a:t>
            </a:r>
            <a:r>
              <a:rPr dirty="0" sz="900" spc="-90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dos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5">
                <a:latin typeface="Verdana"/>
                <a:cs typeface="Verdana"/>
              </a:rPr>
              <a:t>percentuais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 spc="15">
                <a:latin typeface="Verdana"/>
                <a:cs typeface="Verdana"/>
              </a:rPr>
              <a:t>obtidos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 spc="5">
                <a:latin typeface="Verdana"/>
                <a:cs typeface="Verdana"/>
              </a:rPr>
              <a:t>nos</a:t>
            </a:r>
            <a:r>
              <a:rPr dirty="0" sz="900" spc="-70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conceitos</a:t>
            </a:r>
            <a:r>
              <a:rPr dirty="0" sz="900" spc="-55">
                <a:latin typeface="Verdana"/>
                <a:cs typeface="Verdana"/>
              </a:rPr>
              <a:t> </a:t>
            </a:r>
            <a:r>
              <a:rPr dirty="0" sz="900" spc="-50" b="1">
                <a:latin typeface="Verdana"/>
                <a:cs typeface="Verdana"/>
              </a:rPr>
              <a:t>ótima</a:t>
            </a:r>
            <a:r>
              <a:rPr dirty="0" sz="900" spc="-50">
                <a:latin typeface="Verdana"/>
                <a:cs typeface="Verdana"/>
              </a:rPr>
              <a:t>,</a:t>
            </a:r>
            <a:r>
              <a:rPr dirty="0" sz="900" spc="-95">
                <a:latin typeface="Verdana"/>
                <a:cs typeface="Verdana"/>
              </a:rPr>
              <a:t> </a:t>
            </a:r>
            <a:r>
              <a:rPr dirty="0" sz="900" spc="-30" b="1">
                <a:latin typeface="Verdana"/>
                <a:cs typeface="Verdana"/>
              </a:rPr>
              <a:t>boa</a:t>
            </a:r>
            <a:r>
              <a:rPr dirty="0" sz="900" spc="-50" b="1">
                <a:latin typeface="Verdana"/>
                <a:cs typeface="Verdana"/>
              </a:rPr>
              <a:t> </a:t>
            </a:r>
            <a:r>
              <a:rPr dirty="0" sz="900" spc="5">
                <a:latin typeface="Verdana"/>
                <a:cs typeface="Verdana"/>
              </a:rPr>
              <a:t>e</a:t>
            </a:r>
            <a:r>
              <a:rPr dirty="0" sz="900" spc="-75">
                <a:latin typeface="Verdana"/>
                <a:cs typeface="Verdana"/>
              </a:rPr>
              <a:t> </a:t>
            </a:r>
            <a:r>
              <a:rPr dirty="0" sz="900" spc="-40" b="1">
                <a:latin typeface="Verdana"/>
                <a:cs typeface="Verdana"/>
              </a:rPr>
              <a:t>regular</a:t>
            </a:r>
            <a:r>
              <a:rPr dirty="0" sz="900" spc="-80" b="1">
                <a:latin typeface="Verdana"/>
                <a:cs typeface="Verdana"/>
              </a:rPr>
              <a:t> </a:t>
            </a:r>
            <a:r>
              <a:rPr dirty="0" sz="900" spc="-45" b="1">
                <a:latin typeface="Verdana"/>
                <a:cs typeface="Verdana"/>
              </a:rPr>
              <a:t>positivo</a:t>
            </a:r>
            <a:r>
              <a:rPr dirty="0" sz="900" spc="-45">
                <a:latin typeface="Verdana"/>
                <a:cs typeface="Verdana"/>
              </a:rPr>
              <a:t>. </a:t>
            </a:r>
            <a:r>
              <a:rPr dirty="0" sz="900" spc="-305">
                <a:latin typeface="Verdana"/>
                <a:cs typeface="Verdana"/>
              </a:rPr>
              <a:t> </a:t>
            </a:r>
            <a:r>
              <a:rPr dirty="0" sz="900" spc="-45" b="1">
                <a:latin typeface="Verdana"/>
                <a:cs typeface="Verdana"/>
              </a:rPr>
              <a:t>REGULAR: </a:t>
            </a:r>
            <a:r>
              <a:rPr dirty="0" sz="900" spc="45">
                <a:latin typeface="Verdana"/>
                <a:cs typeface="Verdana"/>
              </a:rPr>
              <a:t>O</a:t>
            </a:r>
            <a:r>
              <a:rPr dirty="0" sz="900" spc="-90">
                <a:latin typeface="Verdana"/>
                <a:cs typeface="Verdana"/>
              </a:rPr>
              <a:t> </a:t>
            </a:r>
            <a:r>
              <a:rPr dirty="0" sz="900" spc="-40" b="1">
                <a:latin typeface="Verdana"/>
                <a:cs typeface="Verdana"/>
              </a:rPr>
              <a:t>regular</a:t>
            </a:r>
            <a:r>
              <a:rPr dirty="0" sz="900" spc="-80" b="1">
                <a:latin typeface="Verdana"/>
                <a:cs typeface="Verdana"/>
              </a:rPr>
              <a:t> </a:t>
            </a:r>
            <a:r>
              <a:rPr dirty="0" sz="900" spc="-30" b="1">
                <a:latin typeface="Verdana"/>
                <a:cs typeface="Verdana"/>
              </a:rPr>
              <a:t>nota</a:t>
            </a:r>
            <a:r>
              <a:rPr dirty="0" sz="900" spc="-75" b="1">
                <a:latin typeface="Verdana"/>
                <a:cs typeface="Verdana"/>
              </a:rPr>
              <a:t> </a:t>
            </a:r>
            <a:r>
              <a:rPr dirty="0" sz="900" spc="-105" b="1">
                <a:latin typeface="Verdana"/>
                <a:cs typeface="Verdana"/>
              </a:rPr>
              <a:t>5</a:t>
            </a:r>
            <a:r>
              <a:rPr dirty="0" sz="900" spc="-50" b="1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não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>
                <a:latin typeface="Verdana"/>
                <a:cs typeface="Verdana"/>
              </a:rPr>
              <a:t>deve</a:t>
            </a:r>
            <a:r>
              <a:rPr dirty="0" sz="900" spc="-90">
                <a:latin typeface="Verdana"/>
                <a:cs typeface="Verdana"/>
              </a:rPr>
              <a:t> </a:t>
            </a:r>
            <a:r>
              <a:rPr dirty="0" sz="900" spc="-20">
                <a:latin typeface="Verdana"/>
                <a:cs typeface="Verdana"/>
              </a:rPr>
              <a:t>ser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agregado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 spc="40">
                <a:latin typeface="Verdana"/>
                <a:cs typeface="Verdana"/>
              </a:rPr>
              <a:t>nem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>
                <a:latin typeface="Verdana"/>
                <a:cs typeface="Verdana"/>
              </a:rPr>
              <a:t>para</a:t>
            </a:r>
            <a:r>
              <a:rPr dirty="0" sz="900" spc="-95">
                <a:latin typeface="Verdana"/>
                <a:cs typeface="Verdana"/>
              </a:rPr>
              <a:t> </a:t>
            </a:r>
            <a:r>
              <a:rPr dirty="0" sz="900" spc="-5">
                <a:latin typeface="Verdana"/>
                <a:cs typeface="Verdana"/>
              </a:rPr>
              <a:t>aprova</a:t>
            </a:r>
            <a:r>
              <a:rPr dirty="0" sz="900" spc="-90">
                <a:latin typeface="Verdana"/>
                <a:cs typeface="Verdana"/>
              </a:rPr>
              <a:t> </a:t>
            </a:r>
            <a:r>
              <a:rPr dirty="0" sz="900" spc="40">
                <a:latin typeface="Verdana"/>
                <a:cs typeface="Verdana"/>
              </a:rPr>
              <a:t>nem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>
                <a:latin typeface="Verdana"/>
                <a:cs typeface="Verdana"/>
              </a:rPr>
              <a:t>para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 spc="-15">
                <a:latin typeface="Verdana"/>
                <a:cs typeface="Verdana"/>
              </a:rPr>
              <a:t>desaprova.</a:t>
            </a:r>
            <a:endParaRPr sz="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900" spc="-35" b="1">
                <a:solidFill>
                  <a:srgbClr val="FF0000"/>
                </a:solidFill>
                <a:latin typeface="Verdana"/>
                <a:cs typeface="Verdana"/>
              </a:rPr>
              <a:t>DESAPROVA: </a:t>
            </a:r>
            <a:r>
              <a:rPr dirty="0" sz="900" spc="30">
                <a:latin typeface="Verdana"/>
                <a:cs typeface="Verdana"/>
              </a:rPr>
              <a:t>É</a:t>
            </a:r>
            <a:r>
              <a:rPr dirty="0" sz="900" spc="-75">
                <a:latin typeface="Verdana"/>
                <a:cs typeface="Verdana"/>
              </a:rPr>
              <a:t> </a:t>
            </a:r>
            <a:r>
              <a:rPr dirty="0" sz="900" spc="15">
                <a:latin typeface="Verdana"/>
                <a:cs typeface="Verdana"/>
              </a:rPr>
              <a:t>o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produto</a:t>
            </a:r>
            <a:r>
              <a:rPr dirty="0" sz="900" spc="-75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da</a:t>
            </a:r>
            <a:r>
              <a:rPr dirty="0" sz="900" spc="-70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soma</a:t>
            </a:r>
            <a:r>
              <a:rPr dirty="0" sz="900" spc="-95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dos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5">
                <a:latin typeface="Verdana"/>
                <a:cs typeface="Verdana"/>
              </a:rPr>
              <a:t>percentuais</a:t>
            </a:r>
            <a:r>
              <a:rPr dirty="0" sz="900" spc="-70">
                <a:latin typeface="Verdana"/>
                <a:cs typeface="Verdana"/>
              </a:rPr>
              <a:t> </a:t>
            </a:r>
            <a:r>
              <a:rPr dirty="0" sz="900" spc="15">
                <a:latin typeface="Verdana"/>
                <a:cs typeface="Verdana"/>
              </a:rPr>
              <a:t>obtidos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 spc="5">
                <a:latin typeface="Verdana"/>
                <a:cs typeface="Verdana"/>
              </a:rPr>
              <a:t>nos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conceitos</a:t>
            </a:r>
            <a:r>
              <a:rPr dirty="0" sz="900" spc="-50">
                <a:latin typeface="Verdana"/>
                <a:cs typeface="Verdana"/>
              </a:rPr>
              <a:t> </a:t>
            </a:r>
            <a:r>
              <a:rPr dirty="0" sz="900" spc="-40" b="1">
                <a:latin typeface="Verdana"/>
                <a:cs typeface="Verdana"/>
              </a:rPr>
              <a:t>regular</a:t>
            </a:r>
            <a:r>
              <a:rPr dirty="0" sz="900" spc="-80" b="1">
                <a:latin typeface="Verdana"/>
                <a:cs typeface="Verdana"/>
              </a:rPr>
              <a:t> </a:t>
            </a:r>
            <a:r>
              <a:rPr dirty="0" sz="900" spc="-40" b="1">
                <a:latin typeface="Verdana"/>
                <a:cs typeface="Verdana"/>
              </a:rPr>
              <a:t>negativo,</a:t>
            </a:r>
            <a:r>
              <a:rPr dirty="0" sz="900" spc="-70" b="1">
                <a:latin typeface="Verdana"/>
                <a:cs typeface="Verdana"/>
              </a:rPr>
              <a:t> </a:t>
            </a:r>
            <a:r>
              <a:rPr dirty="0" sz="900" spc="-35" b="1">
                <a:latin typeface="Verdana"/>
                <a:cs typeface="Verdana"/>
              </a:rPr>
              <a:t>ruim</a:t>
            </a:r>
            <a:r>
              <a:rPr dirty="0" sz="900" spc="-50" b="1">
                <a:latin typeface="Verdana"/>
                <a:cs typeface="Verdana"/>
              </a:rPr>
              <a:t> </a:t>
            </a:r>
            <a:r>
              <a:rPr dirty="0" sz="900" spc="5">
                <a:latin typeface="Verdana"/>
                <a:cs typeface="Verdana"/>
              </a:rPr>
              <a:t>e</a:t>
            </a:r>
            <a:r>
              <a:rPr dirty="0" sz="900" spc="-70">
                <a:latin typeface="Verdana"/>
                <a:cs typeface="Verdana"/>
              </a:rPr>
              <a:t> </a:t>
            </a:r>
            <a:r>
              <a:rPr dirty="0" sz="900" spc="-45" b="1">
                <a:latin typeface="Verdana"/>
                <a:cs typeface="Verdana"/>
              </a:rPr>
              <a:t>péssima.</a:t>
            </a:r>
            <a:endParaRPr sz="9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1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850">
              <a:latin typeface="Verdana"/>
              <a:cs typeface="Verdana"/>
            </a:endParaRPr>
          </a:p>
          <a:p>
            <a:pPr marL="2996565">
              <a:lnSpc>
                <a:spcPct val="100000"/>
              </a:lnSpc>
              <a:spcBef>
                <a:spcPts val="5"/>
              </a:spcBef>
            </a:pPr>
            <a:r>
              <a:rPr dirty="0" sz="900" spc="55">
                <a:latin typeface="Verdana"/>
                <a:cs typeface="Verdana"/>
              </a:rPr>
              <a:t>É</a:t>
            </a:r>
            <a:r>
              <a:rPr dirty="0" sz="900" spc="-75">
                <a:latin typeface="Verdana"/>
                <a:cs typeface="Verdana"/>
              </a:rPr>
              <a:t> </a:t>
            </a:r>
            <a:r>
              <a:rPr dirty="0" sz="900" spc="30">
                <a:latin typeface="Verdana"/>
                <a:cs typeface="Verdana"/>
              </a:rPr>
              <a:t>proibida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a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30">
                <a:latin typeface="Verdana"/>
                <a:cs typeface="Verdana"/>
              </a:rPr>
              <a:t>divulgação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total</a:t>
            </a:r>
            <a:r>
              <a:rPr dirty="0" sz="900" spc="-100">
                <a:latin typeface="Verdana"/>
                <a:cs typeface="Verdana"/>
              </a:rPr>
              <a:t> </a:t>
            </a:r>
            <a:r>
              <a:rPr dirty="0" sz="900" spc="50">
                <a:latin typeface="Verdana"/>
                <a:cs typeface="Verdana"/>
              </a:rPr>
              <a:t>ou</a:t>
            </a:r>
            <a:r>
              <a:rPr dirty="0" sz="900" spc="-75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parcial</a:t>
            </a:r>
            <a:r>
              <a:rPr dirty="0" sz="900" spc="-100">
                <a:latin typeface="Verdana"/>
                <a:cs typeface="Verdana"/>
              </a:rPr>
              <a:t> </a:t>
            </a:r>
            <a:r>
              <a:rPr dirty="0" sz="900" spc="25">
                <a:latin typeface="Verdana"/>
                <a:cs typeface="Verdana"/>
              </a:rPr>
              <a:t>desta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25">
                <a:latin typeface="Verdana"/>
                <a:cs typeface="Verdana"/>
              </a:rPr>
              <a:t>pesquisa</a:t>
            </a:r>
            <a:r>
              <a:rPr dirty="0" sz="900" spc="-105">
                <a:latin typeface="Verdana"/>
                <a:cs typeface="Verdana"/>
              </a:rPr>
              <a:t> </a:t>
            </a:r>
            <a:r>
              <a:rPr dirty="0" sz="900" spc="40">
                <a:latin typeface="Verdana"/>
                <a:cs typeface="Verdana"/>
              </a:rPr>
              <a:t>sem</a:t>
            </a:r>
            <a:r>
              <a:rPr dirty="0" sz="900" spc="-95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autorização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15">
                <a:latin typeface="Verdana"/>
                <a:cs typeface="Verdana"/>
              </a:rPr>
              <a:t>oficial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40">
                <a:latin typeface="Verdana"/>
                <a:cs typeface="Verdana"/>
              </a:rPr>
              <a:t>da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empresa.</a:t>
            </a:r>
            <a:endParaRPr sz="900">
              <a:latin typeface="Verdana"/>
              <a:cs typeface="Verdan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6468" y="2695955"/>
            <a:ext cx="10799064" cy="289407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61428"/>
            <a:ext cx="11711940" cy="6300470"/>
            <a:chOff x="0" y="361428"/>
            <a:chExt cx="11711940" cy="63004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61428"/>
              <a:ext cx="11711819" cy="629984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64216" y="6168542"/>
              <a:ext cx="226314" cy="2042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1831" y="1073530"/>
              <a:ext cx="3677285" cy="4389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61857" y="1253362"/>
              <a:ext cx="3310890" cy="2133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1831" y="1500251"/>
              <a:ext cx="6959600" cy="438912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900027" y="6594957"/>
            <a:ext cx="210311" cy="188976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778571" y="3240457"/>
            <a:ext cx="8638540" cy="187325"/>
          </a:xfrm>
          <a:custGeom>
            <a:avLst/>
            <a:gdLst/>
            <a:ahLst/>
            <a:cxnLst/>
            <a:rect l="l" t="t" r="r" b="b"/>
            <a:pathLst>
              <a:path w="8638540" h="187325">
                <a:moveTo>
                  <a:pt x="0" y="186901"/>
                </a:moveTo>
                <a:lnTo>
                  <a:pt x="8637969" y="186901"/>
                </a:lnTo>
                <a:lnTo>
                  <a:pt x="8637969" y="0"/>
                </a:lnTo>
                <a:lnTo>
                  <a:pt x="0" y="0"/>
                </a:lnTo>
                <a:lnTo>
                  <a:pt x="0" y="186901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822135" y="3265116"/>
            <a:ext cx="240029" cy="1339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700" spc="-35" b="1">
                <a:latin typeface="Verdana"/>
                <a:cs typeface="Verdana"/>
              </a:rPr>
              <a:t>S</a:t>
            </a:r>
            <a:r>
              <a:rPr dirty="0" sz="700" spc="-30" b="1">
                <a:latin typeface="Verdana"/>
                <a:cs typeface="Verdana"/>
              </a:rPr>
              <a:t>e</a:t>
            </a:r>
            <a:r>
              <a:rPr dirty="0" sz="700" spc="-55" b="1">
                <a:latin typeface="Verdana"/>
                <a:cs typeface="Verdana"/>
              </a:rPr>
              <a:t>x</a:t>
            </a:r>
            <a:r>
              <a:rPr dirty="0" sz="700" spc="-15" b="1">
                <a:latin typeface="Verdana"/>
                <a:cs typeface="Verdana"/>
              </a:rPr>
              <a:t>o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09435" y="3455129"/>
            <a:ext cx="452120" cy="3136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80">
                <a:latin typeface="Verdana"/>
                <a:cs typeface="Verdana"/>
              </a:rPr>
              <a:t>M</a:t>
            </a:r>
            <a:r>
              <a:rPr dirty="0" sz="650" spc="-10">
                <a:latin typeface="Verdana"/>
                <a:cs typeface="Verdana"/>
              </a:rPr>
              <a:t>a</a:t>
            </a:r>
            <a:r>
              <a:rPr dirty="0" sz="650" spc="-15">
                <a:latin typeface="Verdana"/>
                <a:cs typeface="Verdana"/>
              </a:rPr>
              <a:t>s</a:t>
            </a:r>
            <a:r>
              <a:rPr dirty="0" sz="650" spc="20">
                <a:latin typeface="Verdana"/>
                <a:cs typeface="Verdana"/>
              </a:rPr>
              <a:t>c</a:t>
            </a:r>
            <a:r>
              <a:rPr dirty="0" sz="650" spc="25">
                <a:latin typeface="Verdana"/>
                <a:cs typeface="Verdana"/>
              </a:rPr>
              <a:t>u</a:t>
            </a:r>
            <a:r>
              <a:rPr dirty="0" sz="650" spc="-15">
                <a:latin typeface="Verdana"/>
                <a:cs typeface="Verdana"/>
              </a:rPr>
              <a:t>li</a:t>
            </a:r>
            <a:r>
              <a:rPr dirty="0" sz="650" spc="25">
                <a:latin typeface="Verdana"/>
                <a:cs typeface="Verdana"/>
              </a:rPr>
              <a:t>n</a:t>
            </a:r>
            <a:r>
              <a:rPr dirty="0" sz="650" spc="20">
                <a:latin typeface="Verdana"/>
                <a:cs typeface="Verdana"/>
              </a:rPr>
              <a:t>o</a:t>
            </a:r>
            <a:endParaRPr sz="6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dirty="0" sz="650" spc="20">
                <a:latin typeface="Verdana"/>
                <a:cs typeface="Verdana"/>
              </a:rPr>
              <a:t>Feminino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90706" y="3452017"/>
            <a:ext cx="209550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4765">
              <a:lnSpc>
                <a:spcPct val="100000"/>
              </a:lnSpc>
              <a:spcBef>
                <a:spcPts val="110"/>
              </a:spcBef>
            </a:pPr>
            <a:r>
              <a:rPr dirty="0" sz="700" spc="-135">
                <a:latin typeface="Verdana"/>
                <a:cs typeface="Verdana"/>
              </a:rPr>
              <a:t>17%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60">
                <a:latin typeface="Verdana"/>
                <a:cs typeface="Verdana"/>
              </a:rPr>
              <a:t>2</a:t>
            </a:r>
            <a:r>
              <a:rPr dirty="0" sz="700" spc="20">
                <a:latin typeface="Verdana"/>
                <a:cs typeface="Verdana"/>
              </a:rPr>
              <a:t>4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32348" y="3452017"/>
            <a:ext cx="190500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7940">
              <a:lnSpc>
                <a:spcPct val="100000"/>
              </a:lnSpc>
              <a:spcBef>
                <a:spcPts val="110"/>
              </a:spcBef>
            </a:pPr>
            <a:r>
              <a:rPr dirty="0" sz="700" spc="-85">
                <a:latin typeface="Verdana"/>
                <a:cs typeface="Verdana"/>
              </a:rPr>
              <a:t>9%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204">
                <a:latin typeface="Verdana"/>
                <a:cs typeface="Verdana"/>
              </a:rPr>
              <a:t>1</a:t>
            </a:r>
            <a:r>
              <a:rPr dirty="0" sz="700" spc="20">
                <a:latin typeface="Verdana"/>
                <a:cs typeface="Verdana"/>
              </a:rPr>
              <a:t>4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58431" y="3452017"/>
            <a:ext cx="200025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55">
                <a:latin typeface="Verdana"/>
                <a:cs typeface="Verdana"/>
              </a:rPr>
              <a:t>3</a:t>
            </a:r>
            <a:r>
              <a:rPr dirty="0" sz="700" spc="-60">
                <a:latin typeface="Verdana"/>
                <a:cs typeface="Verdana"/>
              </a:rPr>
              <a:t>2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60">
                <a:latin typeface="Verdana"/>
                <a:cs typeface="Verdana"/>
              </a:rPr>
              <a:t>2</a:t>
            </a:r>
            <a:r>
              <a:rPr dirty="0" sz="700" spc="-55">
                <a:latin typeface="Verdana"/>
                <a:cs typeface="Verdana"/>
              </a:rPr>
              <a:t>3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93849" y="3452017"/>
            <a:ext cx="194945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229" b="1">
                <a:solidFill>
                  <a:srgbClr val="0000FF"/>
                </a:solidFill>
                <a:latin typeface="Verdana"/>
                <a:cs typeface="Verdana"/>
              </a:rPr>
              <a:t>1</a:t>
            </a:r>
            <a:r>
              <a:rPr dirty="0" sz="700" spc="-60" b="1">
                <a:solidFill>
                  <a:srgbClr val="0000FF"/>
                </a:solidFill>
                <a:latin typeface="Verdana"/>
                <a:cs typeface="Verdana"/>
              </a:rPr>
              <a:t>9</a:t>
            </a:r>
            <a:r>
              <a:rPr dirty="0" sz="700" spc="-270" b="1">
                <a:solidFill>
                  <a:srgbClr val="0000FF"/>
                </a:solidFill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  <a:p>
            <a:pPr marL="24765">
              <a:lnSpc>
                <a:spcPct val="100000"/>
              </a:lnSpc>
              <a:spcBef>
                <a:spcPts val="630"/>
              </a:spcBef>
            </a:pPr>
            <a:r>
              <a:rPr dirty="0" sz="700" spc="-245" b="1">
                <a:solidFill>
                  <a:srgbClr val="FF0000"/>
                </a:solidFill>
                <a:latin typeface="Verdana"/>
                <a:cs typeface="Verdana"/>
              </a:rPr>
              <a:t>11%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29267" y="3452017"/>
            <a:ext cx="190500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204">
                <a:latin typeface="Verdana"/>
                <a:cs typeface="Verdana"/>
              </a:rPr>
              <a:t>1</a:t>
            </a:r>
            <a:r>
              <a:rPr dirty="0" sz="700" spc="15">
                <a:latin typeface="Verdana"/>
                <a:cs typeface="Verdana"/>
              </a:rPr>
              <a:t>0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  <a:p>
            <a:pPr marL="27940">
              <a:lnSpc>
                <a:spcPct val="100000"/>
              </a:lnSpc>
              <a:spcBef>
                <a:spcPts val="630"/>
              </a:spcBef>
            </a:pPr>
            <a:r>
              <a:rPr dirty="0" sz="700" spc="-85">
                <a:latin typeface="Verdana"/>
                <a:cs typeface="Verdana"/>
              </a:rPr>
              <a:t>9%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77132" y="3452017"/>
            <a:ext cx="161290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110"/>
              </a:spcBef>
            </a:pPr>
            <a:r>
              <a:rPr dirty="0" sz="700" spc="-120">
                <a:latin typeface="Verdana"/>
                <a:cs typeface="Verdana"/>
              </a:rPr>
              <a:t>5%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70">
                <a:latin typeface="Verdana"/>
                <a:cs typeface="Verdana"/>
              </a:rPr>
              <a:t>8%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12425" y="3452017"/>
            <a:ext cx="148590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120">
                <a:latin typeface="Verdana"/>
                <a:cs typeface="Verdana"/>
              </a:rPr>
              <a:t>2%</a:t>
            </a:r>
            <a:endParaRPr sz="700">
              <a:latin typeface="Verdana"/>
              <a:cs typeface="Verdana"/>
            </a:endParaRPr>
          </a:p>
          <a:p>
            <a:pPr marL="21590">
              <a:lnSpc>
                <a:spcPct val="100000"/>
              </a:lnSpc>
              <a:spcBef>
                <a:spcPts val="630"/>
              </a:spcBef>
            </a:pPr>
            <a:r>
              <a:rPr dirty="0" sz="700" spc="-195">
                <a:latin typeface="Verdana"/>
                <a:cs typeface="Verdana"/>
              </a:rPr>
              <a:t>1%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41661" y="3452017"/>
            <a:ext cx="677545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44830" algn="l"/>
              </a:tabLst>
            </a:pPr>
            <a:r>
              <a:rPr dirty="0" sz="700" spc="-65">
                <a:latin typeface="Verdana"/>
                <a:cs typeface="Verdana"/>
              </a:rPr>
              <a:t>0</a:t>
            </a:r>
            <a:r>
              <a:rPr dirty="0" sz="700" spc="-90">
                <a:latin typeface="Verdana"/>
                <a:cs typeface="Verdana"/>
              </a:rPr>
              <a:t>%</a:t>
            </a:r>
            <a:r>
              <a:rPr dirty="0" sz="700">
                <a:latin typeface="Verdana"/>
                <a:cs typeface="Verdana"/>
              </a:rPr>
              <a:t>	</a:t>
            </a:r>
            <a:r>
              <a:rPr dirty="0" sz="700" spc="-180" b="1">
                <a:solidFill>
                  <a:srgbClr val="0000FF"/>
                </a:solidFill>
                <a:latin typeface="Verdana"/>
                <a:cs typeface="Verdana"/>
              </a:rPr>
              <a:t>2%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  <a:tabLst>
                <a:tab pos="594360" algn="l"/>
              </a:tabLst>
            </a:pPr>
            <a:r>
              <a:rPr dirty="0" sz="700" spc="-75">
                <a:latin typeface="Verdana"/>
                <a:cs typeface="Verdana"/>
              </a:rPr>
              <a:t>0%	</a:t>
            </a:r>
            <a:r>
              <a:rPr dirty="0" sz="700" spc="-50">
                <a:latin typeface="Verdana"/>
                <a:cs typeface="Verdana"/>
              </a:rPr>
              <a:t>-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006274" y="3452017"/>
            <a:ext cx="158750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4765">
              <a:lnSpc>
                <a:spcPct val="100000"/>
              </a:lnSpc>
              <a:spcBef>
                <a:spcPts val="110"/>
              </a:spcBef>
            </a:pPr>
            <a:r>
              <a:rPr dirty="0" sz="700" spc="-195">
                <a:latin typeface="Verdana"/>
                <a:cs typeface="Verdana"/>
              </a:rPr>
              <a:t>1%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80">
                <a:latin typeface="Verdana"/>
                <a:cs typeface="Verdana"/>
              </a:rPr>
              <a:t>0%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538580" y="3452017"/>
            <a:ext cx="159385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110"/>
              </a:spcBef>
            </a:pPr>
            <a:r>
              <a:rPr dirty="0" sz="700" spc="-254" b="1">
                <a:solidFill>
                  <a:srgbClr val="FF0000"/>
                </a:solidFill>
                <a:latin typeface="Verdana"/>
                <a:cs typeface="Verdana"/>
              </a:rPr>
              <a:t>1%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175" b="1">
                <a:solidFill>
                  <a:srgbClr val="0000FF"/>
                </a:solidFill>
                <a:latin typeface="Verdana"/>
                <a:cs typeface="Verdana"/>
              </a:rPr>
              <a:t>6%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073956" y="3452017"/>
            <a:ext cx="149225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110"/>
              </a:spcBef>
            </a:pPr>
            <a:r>
              <a:rPr dirty="0" sz="700" spc="-195">
                <a:latin typeface="Verdana"/>
                <a:cs typeface="Verdana"/>
              </a:rPr>
              <a:t>1%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114">
                <a:latin typeface="Verdana"/>
                <a:cs typeface="Verdana"/>
              </a:rPr>
              <a:t>3%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78571" y="3800953"/>
            <a:ext cx="8638540" cy="187325"/>
          </a:xfrm>
          <a:prstGeom prst="rect">
            <a:avLst/>
          </a:prstGeom>
          <a:solidFill>
            <a:srgbClr val="D9D9D9"/>
          </a:solidFill>
        </p:spPr>
        <p:txBody>
          <a:bodyPr wrap="square" lIns="0" tIns="38735" rIns="0" bIns="0" rtlCol="0" vert="horz">
            <a:spAutoFit/>
          </a:bodyPr>
          <a:lstStyle/>
          <a:p>
            <a:pPr marL="43180">
              <a:lnSpc>
                <a:spcPct val="100000"/>
              </a:lnSpc>
              <a:spcBef>
                <a:spcPts val="305"/>
              </a:spcBef>
            </a:pPr>
            <a:r>
              <a:rPr dirty="0" sz="700" spc="-40" b="1">
                <a:latin typeface="Verdana"/>
                <a:cs typeface="Verdana"/>
              </a:rPr>
              <a:t>Idade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471925" y="4012513"/>
            <a:ext cx="34925" cy="1339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700" spc="-50">
                <a:latin typeface="Verdana"/>
                <a:cs typeface="Verdana"/>
              </a:rPr>
              <a:t>-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133331" y="4012513"/>
            <a:ext cx="34925" cy="1339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700" spc="-50">
                <a:latin typeface="Verdana"/>
                <a:cs typeface="Verdana"/>
              </a:rPr>
              <a:t>-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004148" y="4012513"/>
            <a:ext cx="34925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700" spc="-50">
                <a:latin typeface="Verdana"/>
                <a:cs typeface="Verdana"/>
              </a:rPr>
              <a:t>-</a:t>
            </a:r>
            <a:endParaRPr sz="7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r>
              <a:rPr dirty="0" sz="700" spc="-50">
                <a:latin typeface="Verdana"/>
                <a:cs typeface="Verdana"/>
              </a:rPr>
              <a:t>-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536413" y="4012513"/>
            <a:ext cx="615315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532130" algn="l"/>
              </a:tabLst>
            </a:pPr>
            <a:r>
              <a:rPr dirty="0" sz="700" spc="-50">
                <a:latin typeface="Verdana"/>
                <a:cs typeface="Verdana"/>
              </a:rPr>
              <a:t>-	-</a:t>
            </a:r>
            <a:endParaRPr sz="7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30"/>
              </a:spcBef>
              <a:tabLst>
                <a:tab pos="481965" algn="l"/>
              </a:tabLst>
            </a:pPr>
            <a:r>
              <a:rPr dirty="0" sz="700" spc="-50">
                <a:latin typeface="Verdana"/>
                <a:cs typeface="Verdana"/>
              </a:rPr>
              <a:t>-</a:t>
            </a:r>
            <a:r>
              <a:rPr dirty="0" sz="700" spc="-50">
                <a:latin typeface="Verdana"/>
                <a:cs typeface="Verdana"/>
              </a:rPr>
              <a:t>	</a:t>
            </a:r>
            <a:r>
              <a:rPr dirty="0" sz="700" spc="-180" b="1">
                <a:solidFill>
                  <a:srgbClr val="0000FF"/>
                </a:solidFill>
                <a:latin typeface="Verdana"/>
                <a:cs typeface="Verdana"/>
              </a:rPr>
              <a:t>3%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809435" y="4015625"/>
            <a:ext cx="692150" cy="68707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35">
                <a:latin typeface="Verdana"/>
                <a:cs typeface="Verdana"/>
              </a:rPr>
              <a:t>D</a:t>
            </a:r>
            <a:r>
              <a:rPr dirty="0" sz="650" spc="10">
                <a:latin typeface="Verdana"/>
                <a:cs typeface="Verdana"/>
              </a:rPr>
              <a:t>e</a:t>
            </a:r>
            <a:r>
              <a:rPr dirty="0" sz="650" spc="-65">
                <a:latin typeface="Verdana"/>
                <a:cs typeface="Verdana"/>
              </a:rPr>
              <a:t> </a:t>
            </a:r>
            <a:r>
              <a:rPr dirty="0" sz="650" spc="-170">
                <a:latin typeface="Verdana"/>
                <a:cs typeface="Verdana"/>
              </a:rPr>
              <a:t>1</a:t>
            </a:r>
            <a:r>
              <a:rPr dirty="0" sz="650" spc="-10">
                <a:latin typeface="Verdana"/>
                <a:cs typeface="Verdana"/>
              </a:rPr>
              <a:t>6</a:t>
            </a:r>
            <a:r>
              <a:rPr dirty="0" sz="650" spc="-70">
                <a:latin typeface="Verdana"/>
                <a:cs typeface="Verdana"/>
              </a:rPr>
              <a:t> </a:t>
            </a:r>
            <a:r>
              <a:rPr dirty="0" sz="650">
                <a:latin typeface="Verdana"/>
                <a:cs typeface="Verdana"/>
              </a:rPr>
              <a:t>a</a:t>
            </a:r>
            <a:r>
              <a:rPr dirty="0" sz="650" spc="-55">
                <a:latin typeface="Verdana"/>
                <a:cs typeface="Verdana"/>
              </a:rPr>
              <a:t> </a:t>
            </a:r>
            <a:r>
              <a:rPr dirty="0" sz="650" spc="-50">
                <a:latin typeface="Verdana"/>
                <a:cs typeface="Verdana"/>
              </a:rPr>
              <a:t>2</a:t>
            </a:r>
            <a:r>
              <a:rPr dirty="0" sz="650" spc="20">
                <a:latin typeface="Verdana"/>
                <a:cs typeface="Verdana"/>
              </a:rPr>
              <a:t>4</a:t>
            </a:r>
            <a:r>
              <a:rPr dirty="0" sz="650" spc="-55">
                <a:latin typeface="Verdana"/>
                <a:cs typeface="Verdana"/>
              </a:rPr>
              <a:t> </a:t>
            </a:r>
            <a:r>
              <a:rPr dirty="0" sz="650" spc="15">
                <a:latin typeface="Verdana"/>
                <a:cs typeface="Verdana"/>
              </a:rPr>
              <a:t>a</a:t>
            </a:r>
            <a:r>
              <a:rPr dirty="0" sz="650" spc="5">
                <a:latin typeface="Verdana"/>
                <a:cs typeface="Verdana"/>
              </a:rPr>
              <a:t>n</a:t>
            </a:r>
            <a:r>
              <a:rPr dirty="0" sz="650">
                <a:latin typeface="Verdana"/>
                <a:cs typeface="Verdana"/>
              </a:rPr>
              <a:t>os</a:t>
            </a:r>
            <a:endParaRPr sz="6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dirty="0" sz="650" spc="35">
                <a:latin typeface="Verdana"/>
                <a:cs typeface="Verdana"/>
              </a:rPr>
              <a:t>D</a:t>
            </a:r>
            <a:r>
              <a:rPr dirty="0" sz="650" spc="10">
                <a:latin typeface="Verdana"/>
                <a:cs typeface="Verdana"/>
              </a:rPr>
              <a:t>e</a:t>
            </a:r>
            <a:r>
              <a:rPr dirty="0" sz="650" spc="-65">
                <a:latin typeface="Verdana"/>
                <a:cs typeface="Verdana"/>
              </a:rPr>
              <a:t> </a:t>
            </a:r>
            <a:r>
              <a:rPr dirty="0" sz="650" spc="-50">
                <a:latin typeface="Verdana"/>
                <a:cs typeface="Verdana"/>
              </a:rPr>
              <a:t>2</a:t>
            </a:r>
            <a:r>
              <a:rPr dirty="0" sz="650" spc="-40">
                <a:latin typeface="Verdana"/>
                <a:cs typeface="Verdana"/>
              </a:rPr>
              <a:t>5</a:t>
            </a:r>
            <a:r>
              <a:rPr dirty="0" sz="650" spc="-65">
                <a:latin typeface="Verdana"/>
                <a:cs typeface="Verdana"/>
              </a:rPr>
              <a:t> </a:t>
            </a:r>
            <a:r>
              <a:rPr dirty="0" sz="650">
                <a:latin typeface="Verdana"/>
                <a:cs typeface="Verdana"/>
              </a:rPr>
              <a:t>a</a:t>
            </a:r>
            <a:r>
              <a:rPr dirty="0" sz="650" spc="-55">
                <a:latin typeface="Verdana"/>
                <a:cs typeface="Verdana"/>
              </a:rPr>
              <a:t> </a:t>
            </a:r>
            <a:r>
              <a:rPr dirty="0" sz="650" spc="-50">
                <a:latin typeface="Verdana"/>
                <a:cs typeface="Verdana"/>
              </a:rPr>
              <a:t>3</a:t>
            </a:r>
            <a:r>
              <a:rPr dirty="0" sz="650" spc="20">
                <a:latin typeface="Verdana"/>
                <a:cs typeface="Verdana"/>
              </a:rPr>
              <a:t>4</a:t>
            </a:r>
            <a:r>
              <a:rPr dirty="0" sz="650" spc="-55">
                <a:latin typeface="Verdana"/>
                <a:cs typeface="Verdana"/>
              </a:rPr>
              <a:t> </a:t>
            </a:r>
            <a:r>
              <a:rPr dirty="0" sz="650" spc="15">
                <a:latin typeface="Verdana"/>
                <a:cs typeface="Verdana"/>
              </a:rPr>
              <a:t>a</a:t>
            </a:r>
            <a:r>
              <a:rPr dirty="0" sz="650" spc="5">
                <a:latin typeface="Verdana"/>
                <a:cs typeface="Verdana"/>
              </a:rPr>
              <a:t>n</a:t>
            </a:r>
            <a:r>
              <a:rPr dirty="0" sz="650">
                <a:latin typeface="Verdana"/>
                <a:cs typeface="Verdana"/>
              </a:rPr>
              <a:t>os</a:t>
            </a:r>
            <a:endParaRPr sz="650">
              <a:latin typeface="Verdana"/>
              <a:cs typeface="Verdana"/>
            </a:endParaRPr>
          </a:p>
          <a:p>
            <a:pPr marL="12700" marR="5080">
              <a:lnSpc>
                <a:spcPct val="188600"/>
              </a:lnSpc>
            </a:pPr>
            <a:r>
              <a:rPr dirty="0" sz="650" spc="35">
                <a:latin typeface="Verdana"/>
                <a:cs typeface="Verdana"/>
              </a:rPr>
              <a:t>D</a:t>
            </a:r>
            <a:r>
              <a:rPr dirty="0" sz="650" spc="10">
                <a:latin typeface="Verdana"/>
                <a:cs typeface="Verdana"/>
              </a:rPr>
              <a:t>e</a:t>
            </a:r>
            <a:r>
              <a:rPr dirty="0" sz="650" spc="-65">
                <a:latin typeface="Verdana"/>
                <a:cs typeface="Verdana"/>
              </a:rPr>
              <a:t> </a:t>
            </a:r>
            <a:r>
              <a:rPr dirty="0" sz="650" spc="-50">
                <a:latin typeface="Verdana"/>
                <a:cs typeface="Verdana"/>
              </a:rPr>
              <a:t>3</a:t>
            </a:r>
            <a:r>
              <a:rPr dirty="0" sz="650" spc="-40">
                <a:latin typeface="Verdana"/>
                <a:cs typeface="Verdana"/>
              </a:rPr>
              <a:t>5</a:t>
            </a:r>
            <a:r>
              <a:rPr dirty="0" sz="650" spc="-65">
                <a:latin typeface="Verdana"/>
                <a:cs typeface="Verdana"/>
              </a:rPr>
              <a:t> </a:t>
            </a:r>
            <a:r>
              <a:rPr dirty="0" sz="650">
                <a:latin typeface="Verdana"/>
                <a:cs typeface="Verdana"/>
              </a:rPr>
              <a:t>a</a:t>
            </a:r>
            <a:r>
              <a:rPr dirty="0" sz="650" spc="-55">
                <a:latin typeface="Verdana"/>
                <a:cs typeface="Verdana"/>
              </a:rPr>
              <a:t> </a:t>
            </a:r>
            <a:r>
              <a:rPr dirty="0" sz="650" spc="20">
                <a:latin typeface="Verdana"/>
                <a:cs typeface="Verdana"/>
              </a:rPr>
              <a:t>44</a:t>
            </a:r>
            <a:r>
              <a:rPr dirty="0" sz="650" spc="-55">
                <a:latin typeface="Verdana"/>
                <a:cs typeface="Verdana"/>
              </a:rPr>
              <a:t> </a:t>
            </a:r>
            <a:r>
              <a:rPr dirty="0" sz="650" spc="15">
                <a:latin typeface="Verdana"/>
                <a:cs typeface="Verdana"/>
              </a:rPr>
              <a:t>a</a:t>
            </a:r>
            <a:r>
              <a:rPr dirty="0" sz="650" spc="5">
                <a:latin typeface="Verdana"/>
                <a:cs typeface="Verdana"/>
              </a:rPr>
              <a:t>n</a:t>
            </a:r>
            <a:r>
              <a:rPr dirty="0" sz="650">
                <a:latin typeface="Verdana"/>
                <a:cs typeface="Verdana"/>
              </a:rPr>
              <a:t>os  </a:t>
            </a:r>
            <a:r>
              <a:rPr dirty="0" sz="650" spc="80">
                <a:latin typeface="Verdana"/>
                <a:cs typeface="Verdana"/>
              </a:rPr>
              <a:t>M</a:t>
            </a:r>
            <a:r>
              <a:rPr dirty="0" sz="650">
                <a:latin typeface="Verdana"/>
                <a:cs typeface="Verdana"/>
              </a:rPr>
              <a:t>a</a:t>
            </a:r>
            <a:r>
              <a:rPr dirty="0" sz="650" spc="-10">
                <a:latin typeface="Verdana"/>
                <a:cs typeface="Verdana"/>
              </a:rPr>
              <a:t>i</a:t>
            </a:r>
            <a:r>
              <a:rPr dirty="0" sz="650" spc="-15">
                <a:latin typeface="Verdana"/>
                <a:cs typeface="Verdana"/>
              </a:rPr>
              <a:t>s</a:t>
            </a:r>
            <a:r>
              <a:rPr dirty="0" sz="650" spc="-65">
                <a:latin typeface="Verdana"/>
                <a:cs typeface="Verdana"/>
              </a:rPr>
              <a:t> </a:t>
            </a:r>
            <a:r>
              <a:rPr dirty="0" sz="650" spc="30">
                <a:latin typeface="Verdana"/>
                <a:cs typeface="Verdana"/>
              </a:rPr>
              <a:t>d</a:t>
            </a:r>
            <a:r>
              <a:rPr dirty="0" sz="650" spc="10">
                <a:latin typeface="Verdana"/>
                <a:cs typeface="Verdana"/>
              </a:rPr>
              <a:t>e</a:t>
            </a:r>
            <a:r>
              <a:rPr dirty="0" sz="650" spc="-65">
                <a:latin typeface="Verdana"/>
                <a:cs typeface="Verdana"/>
              </a:rPr>
              <a:t> </a:t>
            </a:r>
            <a:r>
              <a:rPr dirty="0" sz="650" spc="20">
                <a:latin typeface="Verdana"/>
                <a:cs typeface="Verdana"/>
              </a:rPr>
              <a:t>4</a:t>
            </a:r>
            <a:r>
              <a:rPr dirty="0" sz="650" spc="-40">
                <a:latin typeface="Verdana"/>
                <a:cs typeface="Verdana"/>
              </a:rPr>
              <a:t>5</a:t>
            </a:r>
            <a:r>
              <a:rPr dirty="0" sz="650" spc="-65">
                <a:latin typeface="Verdana"/>
                <a:cs typeface="Verdana"/>
              </a:rPr>
              <a:t> </a:t>
            </a:r>
            <a:r>
              <a:rPr dirty="0" sz="650" spc="15">
                <a:latin typeface="Verdana"/>
                <a:cs typeface="Verdana"/>
              </a:rPr>
              <a:t>a</a:t>
            </a:r>
            <a:r>
              <a:rPr dirty="0" sz="650" spc="5">
                <a:latin typeface="Verdana"/>
                <a:cs typeface="Verdana"/>
              </a:rPr>
              <a:t>n</a:t>
            </a:r>
            <a:r>
              <a:rPr dirty="0" sz="650">
                <a:latin typeface="Verdana"/>
                <a:cs typeface="Verdana"/>
              </a:rPr>
              <a:t>os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187595" y="4012513"/>
            <a:ext cx="217170" cy="6946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4290">
              <a:lnSpc>
                <a:spcPct val="100000"/>
              </a:lnSpc>
              <a:spcBef>
                <a:spcPts val="110"/>
              </a:spcBef>
            </a:pPr>
            <a:r>
              <a:rPr dirty="0" sz="700" spc="-245" b="1">
                <a:solidFill>
                  <a:srgbClr val="FF0000"/>
                </a:solidFill>
                <a:latin typeface="Verdana"/>
                <a:cs typeface="Verdana"/>
              </a:rPr>
              <a:t>11%</a:t>
            </a:r>
            <a:endParaRPr sz="700">
              <a:latin typeface="Verdana"/>
              <a:cs typeface="Verdana"/>
            </a:endParaRPr>
          </a:p>
          <a:p>
            <a:pPr marL="27940">
              <a:lnSpc>
                <a:spcPct val="100000"/>
              </a:lnSpc>
              <a:spcBef>
                <a:spcPts val="630"/>
              </a:spcBef>
            </a:pPr>
            <a:r>
              <a:rPr dirty="0" sz="700" spc="-150">
                <a:latin typeface="Verdana"/>
                <a:cs typeface="Verdana"/>
              </a:rPr>
              <a:t>21%</a:t>
            </a:r>
            <a:endParaRPr sz="700">
              <a:latin typeface="Verdana"/>
              <a:cs typeface="Verdana"/>
            </a:endParaRPr>
          </a:p>
          <a:p>
            <a:pPr marL="27940">
              <a:lnSpc>
                <a:spcPct val="100000"/>
              </a:lnSpc>
              <a:spcBef>
                <a:spcPts val="630"/>
              </a:spcBef>
            </a:pPr>
            <a:r>
              <a:rPr dirty="0" sz="700" spc="-135">
                <a:latin typeface="Verdana"/>
                <a:cs typeface="Verdana"/>
              </a:rPr>
              <a:t>17%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700" spc="-85" b="1">
                <a:solidFill>
                  <a:srgbClr val="0000FF"/>
                </a:solidFill>
                <a:latin typeface="Verdana"/>
                <a:cs typeface="Verdana"/>
              </a:rPr>
              <a:t>2</a:t>
            </a:r>
            <a:r>
              <a:rPr dirty="0" sz="700" spc="-35" b="1">
                <a:solidFill>
                  <a:srgbClr val="0000FF"/>
                </a:solidFill>
                <a:latin typeface="Verdana"/>
                <a:cs typeface="Verdana"/>
              </a:rPr>
              <a:t>8</a:t>
            </a:r>
            <a:r>
              <a:rPr dirty="0" sz="700" spc="-270" b="1">
                <a:solidFill>
                  <a:srgbClr val="0000FF"/>
                </a:solidFill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29236" y="4012513"/>
            <a:ext cx="194945" cy="6946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4290">
              <a:lnSpc>
                <a:spcPct val="100000"/>
              </a:lnSpc>
              <a:spcBef>
                <a:spcPts val="110"/>
              </a:spcBef>
            </a:pPr>
            <a:r>
              <a:rPr dirty="0" sz="700" spc="-100">
                <a:latin typeface="Verdana"/>
                <a:cs typeface="Verdana"/>
              </a:rPr>
              <a:t>7%</a:t>
            </a:r>
            <a:endParaRPr sz="700">
              <a:latin typeface="Verdana"/>
              <a:cs typeface="Verdana"/>
            </a:endParaRPr>
          </a:p>
          <a:p>
            <a:pPr marL="31115">
              <a:lnSpc>
                <a:spcPct val="100000"/>
              </a:lnSpc>
              <a:spcBef>
                <a:spcPts val="630"/>
              </a:spcBef>
            </a:pPr>
            <a:r>
              <a:rPr dirty="0" sz="700" spc="-185" b="1">
                <a:solidFill>
                  <a:srgbClr val="FF0000"/>
                </a:solidFill>
                <a:latin typeface="Verdana"/>
                <a:cs typeface="Verdana"/>
              </a:rPr>
              <a:t>5%</a:t>
            </a:r>
            <a:endParaRPr sz="70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  <a:spcBef>
                <a:spcPts val="630"/>
              </a:spcBef>
            </a:pPr>
            <a:r>
              <a:rPr dirty="0" sz="700" spc="-204">
                <a:latin typeface="Verdana"/>
                <a:cs typeface="Verdana"/>
              </a:rPr>
              <a:t>1</a:t>
            </a:r>
            <a:r>
              <a:rPr dirty="0" sz="700" spc="15">
                <a:latin typeface="Verdana"/>
                <a:cs typeface="Verdana"/>
              </a:rPr>
              <a:t>8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700" spc="-229" b="1">
                <a:solidFill>
                  <a:srgbClr val="0000FF"/>
                </a:solidFill>
                <a:latin typeface="Verdana"/>
                <a:cs typeface="Verdana"/>
              </a:rPr>
              <a:t>1</a:t>
            </a:r>
            <a:r>
              <a:rPr dirty="0" sz="700" spc="-60" b="1">
                <a:solidFill>
                  <a:srgbClr val="0000FF"/>
                </a:solidFill>
                <a:latin typeface="Verdana"/>
                <a:cs typeface="Verdana"/>
              </a:rPr>
              <a:t>6</a:t>
            </a:r>
            <a:r>
              <a:rPr dirty="0" sz="700" spc="-270" b="1">
                <a:solidFill>
                  <a:srgbClr val="0000FF"/>
                </a:solidFill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55319" y="4012513"/>
            <a:ext cx="209550" cy="6946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60">
                <a:latin typeface="Verdana"/>
                <a:cs typeface="Verdana"/>
              </a:rPr>
              <a:t>2</a:t>
            </a:r>
            <a:r>
              <a:rPr dirty="0" sz="700" spc="20">
                <a:latin typeface="Verdana"/>
                <a:cs typeface="Verdana"/>
              </a:rPr>
              <a:t>4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60">
                <a:latin typeface="Verdana"/>
                <a:cs typeface="Verdana"/>
              </a:rPr>
              <a:t>2</a:t>
            </a:r>
            <a:r>
              <a:rPr dirty="0" sz="700" spc="15">
                <a:latin typeface="Verdana"/>
                <a:cs typeface="Verdana"/>
              </a:rPr>
              <a:t>8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  <a:spcBef>
                <a:spcPts val="630"/>
              </a:spcBef>
            </a:pPr>
            <a:r>
              <a:rPr dirty="0" sz="700" spc="-95">
                <a:latin typeface="Verdana"/>
                <a:cs typeface="Verdana"/>
              </a:rPr>
              <a:t>35%</a:t>
            </a:r>
            <a:endParaRPr sz="70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  <a:spcBef>
                <a:spcPts val="635"/>
              </a:spcBef>
            </a:pPr>
            <a:r>
              <a:rPr dirty="0" sz="700" spc="-95">
                <a:latin typeface="Verdana"/>
                <a:cs typeface="Verdana"/>
              </a:rPr>
              <a:t>25%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787625" y="4012513"/>
            <a:ext cx="210820" cy="6946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85" b="1">
                <a:solidFill>
                  <a:srgbClr val="0000FF"/>
                </a:solidFill>
                <a:latin typeface="Verdana"/>
                <a:cs typeface="Verdana"/>
              </a:rPr>
              <a:t>2</a:t>
            </a:r>
            <a:r>
              <a:rPr dirty="0" sz="700" spc="-85" b="1">
                <a:solidFill>
                  <a:srgbClr val="0000FF"/>
                </a:solidFill>
                <a:latin typeface="Verdana"/>
                <a:cs typeface="Verdana"/>
              </a:rPr>
              <a:t>5</a:t>
            </a:r>
            <a:r>
              <a:rPr dirty="0" sz="700" spc="-270" b="1">
                <a:solidFill>
                  <a:srgbClr val="0000FF"/>
                </a:solidFill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  <a:p>
            <a:pPr marL="21590">
              <a:lnSpc>
                <a:spcPct val="100000"/>
              </a:lnSpc>
              <a:spcBef>
                <a:spcPts val="630"/>
              </a:spcBef>
            </a:pPr>
            <a:r>
              <a:rPr dirty="0" sz="700" spc="-120">
                <a:latin typeface="Verdana"/>
                <a:cs typeface="Verdana"/>
              </a:rPr>
              <a:t>14%</a:t>
            </a:r>
            <a:endParaRPr sz="700">
              <a:latin typeface="Verdana"/>
              <a:cs typeface="Verdana"/>
            </a:endParaRPr>
          </a:p>
          <a:p>
            <a:pPr marL="37465">
              <a:lnSpc>
                <a:spcPct val="100000"/>
              </a:lnSpc>
              <a:spcBef>
                <a:spcPts val="630"/>
              </a:spcBef>
            </a:pPr>
            <a:r>
              <a:rPr dirty="0" sz="700" spc="-85">
                <a:latin typeface="Verdana"/>
                <a:cs typeface="Verdana"/>
              </a:rPr>
              <a:t>9%</a:t>
            </a:r>
            <a:endParaRPr sz="700">
              <a:latin typeface="Verdana"/>
              <a:cs typeface="Verdana"/>
            </a:endParaRPr>
          </a:p>
          <a:p>
            <a:pPr marL="34290">
              <a:lnSpc>
                <a:spcPct val="100000"/>
              </a:lnSpc>
              <a:spcBef>
                <a:spcPts val="635"/>
              </a:spcBef>
            </a:pPr>
            <a:r>
              <a:rPr dirty="0" sz="700" spc="-195">
                <a:latin typeface="Verdana"/>
                <a:cs typeface="Verdana"/>
              </a:rPr>
              <a:t>11%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319932" y="4012513"/>
            <a:ext cx="210820" cy="6946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85" b="1">
                <a:solidFill>
                  <a:srgbClr val="0000FF"/>
                </a:solidFill>
                <a:latin typeface="Verdana"/>
                <a:cs typeface="Verdana"/>
              </a:rPr>
              <a:t>2</a:t>
            </a:r>
            <a:r>
              <a:rPr dirty="0" sz="700" spc="-85" b="1">
                <a:solidFill>
                  <a:srgbClr val="0000FF"/>
                </a:solidFill>
                <a:latin typeface="Verdana"/>
                <a:cs typeface="Verdana"/>
              </a:rPr>
              <a:t>3</a:t>
            </a:r>
            <a:r>
              <a:rPr dirty="0" sz="700" spc="-270" b="1">
                <a:solidFill>
                  <a:srgbClr val="0000FF"/>
                </a:solidFill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  <a:p>
            <a:pPr marL="34290">
              <a:lnSpc>
                <a:spcPct val="100000"/>
              </a:lnSpc>
              <a:spcBef>
                <a:spcPts val="630"/>
              </a:spcBef>
            </a:pPr>
            <a:r>
              <a:rPr dirty="0" sz="700" spc="-195">
                <a:latin typeface="Verdana"/>
                <a:cs typeface="Verdana"/>
              </a:rPr>
              <a:t>11%</a:t>
            </a:r>
            <a:endParaRPr sz="700">
              <a:latin typeface="Verdana"/>
              <a:cs typeface="Verdana"/>
            </a:endParaRPr>
          </a:p>
          <a:p>
            <a:pPr marL="37465">
              <a:lnSpc>
                <a:spcPct val="100000"/>
              </a:lnSpc>
              <a:spcBef>
                <a:spcPts val="630"/>
              </a:spcBef>
            </a:pPr>
            <a:r>
              <a:rPr dirty="0" sz="700" spc="-70">
                <a:latin typeface="Verdana"/>
                <a:cs typeface="Verdana"/>
              </a:rPr>
              <a:t>8%</a:t>
            </a:r>
            <a:endParaRPr sz="700">
              <a:latin typeface="Verdana"/>
              <a:cs typeface="Verdana"/>
            </a:endParaRPr>
          </a:p>
          <a:p>
            <a:pPr marL="37465">
              <a:lnSpc>
                <a:spcPct val="100000"/>
              </a:lnSpc>
              <a:spcBef>
                <a:spcPts val="635"/>
              </a:spcBef>
            </a:pPr>
            <a:r>
              <a:rPr dirty="0" sz="700" spc="-180" b="1">
                <a:solidFill>
                  <a:srgbClr val="FF0000"/>
                </a:solidFill>
                <a:latin typeface="Verdana"/>
                <a:cs typeface="Verdana"/>
              </a:rPr>
              <a:t>2%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877132" y="4012513"/>
            <a:ext cx="161290" cy="6946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75">
                <a:latin typeface="Verdana"/>
                <a:cs typeface="Verdana"/>
              </a:rPr>
              <a:t>4%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85">
                <a:latin typeface="Verdana"/>
                <a:cs typeface="Verdana"/>
              </a:rPr>
              <a:t>9%</a:t>
            </a:r>
            <a:endParaRPr sz="70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  <a:spcBef>
                <a:spcPts val="630"/>
              </a:spcBef>
            </a:pPr>
            <a:r>
              <a:rPr dirty="0" sz="700" spc="-114">
                <a:latin typeface="Verdana"/>
                <a:cs typeface="Verdana"/>
              </a:rPr>
              <a:t>3%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700" spc="-70">
                <a:latin typeface="Verdana"/>
                <a:cs typeface="Verdana"/>
              </a:rPr>
              <a:t>8%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425125" y="4199290"/>
            <a:ext cx="125095" cy="508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700" spc="-114">
                <a:latin typeface="Verdana"/>
                <a:cs typeface="Verdana"/>
              </a:rPr>
              <a:t>3%</a:t>
            </a:r>
            <a:endParaRPr sz="7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r>
              <a:rPr dirty="0" sz="700" spc="-120">
                <a:latin typeface="Verdana"/>
                <a:cs typeface="Verdana"/>
              </a:rPr>
              <a:t>2%</a:t>
            </a:r>
            <a:endParaRPr sz="7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35"/>
              </a:spcBef>
            </a:pPr>
            <a:r>
              <a:rPr dirty="0" sz="700" spc="-120">
                <a:latin typeface="Verdana"/>
                <a:cs typeface="Verdana"/>
              </a:rPr>
              <a:t>2%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954361" y="4386191"/>
            <a:ext cx="134620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065">
              <a:lnSpc>
                <a:spcPct val="100000"/>
              </a:lnSpc>
              <a:spcBef>
                <a:spcPts val="110"/>
              </a:spcBef>
            </a:pPr>
            <a:r>
              <a:rPr dirty="0" sz="700" spc="-195">
                <a:latin typeface="Verdana"/>
                <a:cs typeface="Verdana"/>
              </a:rPr>
              <a:t>1%</a:t>
            </a:r>
            <a:endParaRPr sz="7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r>
              <a:rPr dirty="0" sz="700" spc="-80">
                <a:latin typeface="Verdana"/>
                <a:cs typeface="Verdana"/>
              </a:rPr>
              <a:t>0%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483514" y="4386191"/>
            <a:ext cx="669925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584835" algn="l"/>
              </a:tabLst>
            </a:pPr>
            <a:r>
              <a:rPr dirty="0" sz="700" spc="-140" b="1">
                <a:solidFill>
                  <a:srgbClr val="0000FF"/>
                </a:solidFill>
                <a:latin typeface="Verdana"/>
                <a:cs typeface="Verdana"/>
              </a:rPr>
              <a:t>4%	</a:t>
            </a:r>
            <a:r>
              <a:rPr dirty="0" sz="700" spc="-50">
                <a:latin typeface="Verdana"/>
                <a:cs typeface="Verdana"/>
              </a:rPr>
              <a:t>-</a:t>
            </a:r>
            <a:endParaRPr sz="70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  <a:spcBef>
                <a:spcPts val="630"/>
              </a:spcBef>
              <a:tabLst>
                <a:tab pos="535305" algn="l"/>
              </a:tabLst>
            </a:pPr>
            <a:r>
              <a:rPr dirty="0" sz="700" spc="-150">
                <a:latin typeface="Verdana"/>
                <a:cs typeface="Verdana"/>
              </a:rPr>
              <a:t>1</a:t>
            </a:r>
            <a:r>
              <a:rPr dirty="0" sz="700" spc="-225">
                <a:latin typeface="Verdana"/>
                <a:cs typeface="Verdana"/>
              </a:rPr>
              <a:t>%</a:t>
            </a:r>
            <a:r>
              <a:rPr dirty="0" sz="700">
                <a:latin typeface="Verdana"/>
                <a:cs typeface="Verdana"/>
              </a:rPr>
              <a:t>	</a:t>
            </a:r>
            <a:r>
              <a:rPr dirty="0" sz="700" spc="-80">
                <a:latin typeface="Verdana"/>
                <a:cs typeface="Verdana"/>
              </a:rPr>
              <a:t>0%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538580" y="4012513"/>
            <a:ext cx="157480" cy="6946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85">
                <a:latin typeface="Verdana"/>
                <a:cs typeface="Verdana"/>
              </a:rPr>
              <a:t>6%</a:t>
            </a:r>
            <a:endParaRPr sz="70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  <a:spcBef>
                <a:spcPts val="630"/>
              </a:spcBef>
            </a:pPr>
            <a:r>
              <a:rPr dirty="0" sz="700" spc="-120">
                <a:latin typeface="Verdana"/>
                <a:cs typeface="Verdana"/>
              </a:rPr>
              <a:t>5%</a:t>
            </a:r>
            <a:endParaRPr sz="70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  <a:spcBef>
                <a:spcPts val="630"/>
              </a:spcBef>
            </a:pPr>
            <a:r>
              <a:rPr dirty="0" sz="700" spc="-120">
                <a:latin typeface="Verdana"/>
                <a:cs typeface="Verdana"/>
              </a:rPr>
              <a:t>2%</a:t>
            </a:r>
            <a:endParaRPr sz="70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  <a:spcBef>
                <a:spcPts val="635"/>
              </a:spcBef>
            </a:pPr>
            <a:r>
              <a:rPr dirty="0" sz="700" spc="-120">
                <a:latin typeface="Verdana"/>
                <a:cs typeface="Verdana"/>
              </a:rPr>
              <a:t>2%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086656" y="4199290"/>
            <a:ext cx="125095" cy="508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700" spc="-120">
                <a:latin typeface="Verdana"/>
                <a:cs typeface="Verdana"/>
              </a:rPr>
              <a:t>2%</a:t>
            </a:r>
            <a:endParaRPr sz="7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r>
              <a:rPr dirty="0" sz="700" spc="-114">
                <a:latin typeface="Verdana"/>
                <a:cs typeface="Verdana"/>
              </a:rPr>
              <a:t>3%</a:t>
            </a:r>
            <a:endParaRPr sz="7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35"/>
              </a:spcBef>
            </a:pPr>
            <a:r>
              <a:rPr dirty="0" sz="700" spc="-114">
                <a:latin typeface="Verdana"/>
                <a:cs typeface="Verdana"/>
              </a:rPr>
              <a:t>3%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778571" y="4735272"/>
            <a:ext cx="8638540" cy="187325"/>
          </a:xfrm>
          <a:prstGeom prst="rect">
            <a:avLst/>
          </a:prstGeom>
          <a:solidFill>
            <a:srgbClr val="D9D9D9"/>
          </a:solidFill>
        </p:spPr>
        <p:txBody>
          <a:bodyPr wrap="square" lIns="0" tIns="38735" rIns="0" bIns="0" rtlCol="0" vert="horz">
            <a:spAutoFit/>
          </a:bodyPr>
          <a:lstStyle/>
          <a:p>
            <a:pPr marL="43180">
              <a:lnSpc>
                <a:spcPct val="100000"/>
              </a:lnSpc>
              <a:spcBef>
                <a:spcPts val="305"/>
              </a:spcBef>
            </a:pPr>
            <a:r>
              <a:rPr dirty="0" sz="700" spc="-20" b="1">
                <a:latin typeface="Verdana"/>
                <a:cs typeface="Verdana"/>
              </a:rPr>
              <a:t>Escolaridade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068761" y="4946687"/>
            <a:ext cx="567055" cy="1339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532130" algn="l"/>
              </a:tabLst>
            </a:pPr>
            <a:r>
              <a:rPr dirty="0" sz="700" spc="-50">
                <a:latin typeface="Verdana"/>
                <a:cs typeface="Verdana"/>
              </a:rPr>
              <a:t>-</a:t>
            </a:r>
            <a:r>
              <a:rPr dirty="0" sz="700" spc="-50">
                <a:latin typeface="Verdana"/>
                <a:cs typeface="Verdana"/>
              </a:rPr>
              <a:t>	</a:t>
            </a:r>
            <a:r>
              <a:rPr dirty="0" sz="700" spc="-50">
                <a:latin typeface="Verdana"/>
                <a:cs typeface="Verdana"/>
              </a:rPr>
              <a:t>-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809435" y="4937353"/>
            <a:ext cx="2075814" cy="3136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15">
                <a:latin typeface="Verdana"/>
                <a:cs typeface="Verdana"/>
              </a:rPr>
              <a:t>Até</a:t>
            </a:r>
            <a:r>
              <a:rPr dirty="0" sz="650" spc="-65">
                <a:latin typeface="Verdana"/>
                <a:cs typeface="Verdana"/>
              </a:rPr>
              <a:t> </a:t>
            </a:r>
            <a:r>
              <a:rPr dirty="0" sz="650" spc="10">
                <a:latin typeface="Verdana"/>
                <a:cs typeface="Verdana"/>
              </a:rPr>
              <a:t>Ensino</a:t>
            </a:r>
            <a:r>
              <a:rPr dirty="0" sz="650" spc="-55">
                <a:latin typeface="Verdana"/>
                <a:cs typeface="Verdana"/>
              </a:rPr>
              <a:t> </a:t>
            </a:r>
            <a:r>
              <a:rPr dirty="0" sz="650" spc="20">
                <a:latin typeface="Verdana"/>
                <a:cs typeface="Verdana"/>
              </a:rPr>
              <a:t>Fundamental</a:t>
            </a:r>
            <a:r>
              <a:rPr dirty="0" sz="650" spc="-65">
                <a:latin typeface="Verdana"/>
                <a:cs typeface="Verdana"/>
              </a:rPr>
              <a:t> </a:t>
            </a:r>
            <a:r>
              <a:rPr dirty="0" sz="650">
                <a:latin typeface="Verdana"/>
                <a:cs typeface="Verdana"/>
              </a:rPr>
              <a:t>(Completo/Incompleto)</a:t>
            </a:r>
            <a:endParaRPr sz="6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dirty="0" sz="650" spc="25">
                <a:latin typeface="Verdana"/>
                <a:cs typeface="Verdana"/>
              </a:rPr>
              <a:t>E</a:t>
            </a:r>
            <a:r>
              <a:rPr dirty="0" sz="650" spc="25">
                <a:latin typeface="Verdana"/>
                <a:cs typeface="Verdana"/>
              </a:rPr>
              <a:t>n</a:t>
            </a:r>
            <a:r>
              <a:rPr dirty="0" sz="650" spc="-25">
                <a:latin typeface="Verdana"/>
                <a:cs typeface="Verdana"/>
              </a:rPr>
              <a:t>s</a:t>
            </a:r>
            <a:r>
              <a:rPr dirty="0" sz="650" spc="-15">
                <a:latin typeface="Verdana"/>
                <a:cs typeface="Verdana"/>
              </a:rPr>
              <a:t>i</a:t>
            </a:r>
            <a:r>
              <a:rPr dirty="0" sz="650" spc="25">
                <a:latin typeface="Verdana"/>
                <a:cs typeface="Verdana"/>
              </a:rPr>
              <a:t>n</a:t>
            </a:r>
            <a:r>
              <a:rPr dirty="0" sz="650" spc="20">
                <a:latin typeface="Verdana"/>
                <a:cs typeface="Verdana"/>
              </a:rPr>
              <a:t>o</a:t>
            </a:r>
            <a:r>
              <a:rPr dirty="0" sz="650" spc="-55">
                <a:latin typeface="Verdana"/>
                <a:cs typeface="Verdana"/>
              </a:rPr>
              <a:t> </a:t>
            </a:r>
            <a:r>
              <a:rPr dirty="0" sz="650" spc="80">
                <a:latin typeface="Verdana"/>
                <a:cs typeface="Verdana"/>
              </a:rPr>
              <a:t>M</a:t>
            </a:r>
            <a:r>
              <a:rPr dirty="0" sz="650">
                <a:latin typeface="Verdana"/>
                <a:cs typeface="Verdana"/>
              </a:rPr>
              <a:t>é</a:t>
            </a:r>
            <a:r>
              <a:rPr dirty="0" sz="650" spc="30">
                <a:latin typeface="Verdana"/>
                <a:cs typeface="Verdana"/>
              </a:rPr>
              <a:t>d</a:t>
            </a:r>
            <a:r>
              <a:rPr dirty="0" sz="650" spc="-15">
                <a:latin typeface="Verdana"/>
                <a:cs typeface="Verdana"/>
              </a:rPr>
              <a:t>i</a:t>
            </a:r>
            <a:r>
              <a:rPr dirty="0" sz="650" spc="20">
                <a:latin typeface="Verdana"/>
                <a:cs typeface="Verdana"/>
              </a:rPr>
              <a:t>o</a:t>
            </a:r>
            <a:r>
              <a:rPr dirty="0" sz="650" spc="-55">
                <a:latin typeface="Verdana"/>
                <a:cs typeface="Verdana"/>
              </a:rPr>
              <a:t> </a:t>
            </a:r>
            <a:r>
              <a:rPr dirty="0" sz="650" spc="-25">
                <a:latin typeface="Verdana"/>
                <a:cs typeface="Verdana"/>
              </a:rPr>
              <a:t>(</a:t>
            </a:r>
            <a:r>
              <a:rPr dirty="0" sz="650" spc="-45">
                <a:latin typeface="Verdana"/>
                <a:cs typeface="Verdana"/>
              </a:rPr>
              <a:t>C</a:t>
            </a:r>
            <a:r>
              <a:rPr dirty="0" sz="650" spc="35">
                <a:latin typeface="Verdana"/>
                <a:cs typeface="Verdana"/>
              </a:rPr>
              <a:t>o</a:t>
            </a:r>
            <a:r>
              <a:rPr dirty="0" sz="650" spc="60">
                <a:latin typeface="Verdana"/>
                <a:cs typeface="Verdana"/>
              </a:rPr>
              <a:t>m</a:t>
            </a:r>
            <a:r>
              <a:rPr dirty="0" sz="650" spc="30">
                <a:latin typeface="Verdana"/>
                <a:cs typeface="Verdana"/>
              </a:rPr>
              <a:t>p</a:t>
            </a:r>
            <a:r>
              <a:rPr dirty="0" sz="650" spc="-15">
                <a:latin typeface="Verdana"/>
                <a:cs typeface="Verdana"/>
              </a:rPr>
              <a:t>l</a:t>
            </a:r>
            <a:r>
              <a:rPr dirty="0" sz="650">
                <a:latin typeface="Verdana"/>
                <a:cs typeface="Verdana"/>
              </a:rPr>
              <a:t>e</a:t>
            </a:r>
            <a:r>
              <a:rPr dirty="0" sz="650" spc="-30">
                <a:latin typeface="Verdana"/>
                <a:cs typeface="Verdana"/>
              </a:rPr>
              <a:t>to/</a:t>
            </a:r>
            <a:r>
              <a:rPr dirty="0" sz="650" spc="-35">
                <a:latin typeface="Verdana"/>
                <a:cs typeface="Verdana"/>
              </a:rPr>
              <a:t>I</a:t>
            </a:r>
            <a:r>
              <a:rPr dirty="0" sz="650" spc="25">
                <a:latin typeface="Verdana"/>
                <a:cs typeface="Verdana"/>
              </a:rPr>
              <a:t>n</a:t>
            </a:r>
            <a:r>
              <a:rPr dirty="0" sz="650" spc="20">
                <a:latin typeface="Verdana"/>
                <a:cs typeface="Verdana"/>
              </a:rPr>
              <a:t>c</a:t>
            </a:r>
            <a:r>
              <a:rPr dirty="0" sz="650" spc="35">
                <a:latin typeface="Verdana"/>
                <a:cs typeface="Verdana"/>
              </a:rPr>
              <a:t>o</a:t>
            </a:r>
            <a:r>
              <a:rPr dirty="0" sz="650" spc="60">
                <a:latin typeface="Verdana"/>
                <a:cs typeface="Verdana"/>
              </a:rPr>
              <a:t>m</a:t>
            </a:r>
            <a:r>
              <a:rPr dirty="0" sz="650" spc="30">
                <a:latin typeface="Verdana"/>
                <a:cs typeface="Verdana"/>
              </a:rPr>
              <a:t>p</a:t>
            </a:r>
            <a:r>
              <a:rPr dirty="0" sz="650" spc="-15">
                <a:latin typeface="Verdana"/>
                <a:cs typeface="Verdana"/>
              </a:rPr>
              <a:t>l</a:t>
            </a:r>
            <a:r>
              <a:rPr dirty="0" sz="650">
                <a:latin typeface="Verdana"/>
                <a:cs typeface="Verdana"/>
              </a:rPr>
              <a:t>e</a:t>
            </a:r>
            <a:r>
              <a:rPr dirty="0" sz="650" spc="-15">
                <a:latin typeface="Verdana"/>
                <a:cs typeface="Verdana"/>
              </a:rPr>
              <a:t>to)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004148" y="4946687"/>
            <a:ext cx="34925" cy="32131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700" spc="-50">
                <a:latin typeface="Verdana"/>
                <a:cs typeface="Verdana"/>
              </a:rPr>
              <a:t>-</a:t>
            </a:r>
            <a:endParaRPr sz="7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r>
              <a:rPr dirty="0" sz="700" spc="-50">
                <a:latin typeface="Verdana"/>
                <a:cs typeface="Verdana"/>
              </a:rPr>
              <a:t>-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809435" y="5323518"/>
            <a:ext cx="1696085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10">
                <a:latin typeface="Verdana"/>
                <a:cs typeface="Verdana"/>
              </a:rPr>
              <a:t>Ensino</a:t>
            </a:r>
            <a:r>
              <a:rPr dirty="0" sz="650" spc="-60">
                <a:latin typeface="Verdana"/>
                <a:cs typeface="Verdana"/>
              </a:rPr>
              <a:t> </a:t>
            </a:r>
            <a:r>
              <a:rPr dirty="0" sz="650">
                <a:latin typeface="Verdana"/>
                <a:cs typeface="Verdana"/>
              </a:rPr>
              <a:t>Superior</a:t>
            </a:r>
            <a:r>
              <a:rPr dirty="0" sz="650" spc="-55">
                <a:latin typeface="Verdana"/>
                <a:cs typeface="Verdana"/>
              </a:rPr>
              <a:t> </a:t>
            </a:r>
            <a:r>
              <a:rPr dirty="0" sz="650">
                <a:latin typeface="Verdana"/>
                <a:cs typeface="Verdana"/>
              </a:rPr>
              <a:t>(Completo/Incompleto)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190706" y="4946687"/>
            <a:ext cx="210820" cy="508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85" b="1">
                <a:solidFill>
                  <a:srgbClr val="0000FF"/>
                </a:solidFill>
                <a:latin typeface="Verdana"/>
                <a:cs typeface="Verdana"/>
              </a:rPr>
              <a:t>3</a:t>
            </a:r>
            <a:r>
              <a:rPr dirty="0" sz="700" spc="-85" b="1">
                <a:solidFill>
                  <a:srgbClr val="0000FF"/>
                </a:solidFill>
                <a:latin typeface="Verdana"/>
                <a:cs typeface="Verdana"/>
              </a:rPr>
              <a:t>2</a:t>
            </a:r>
            <a:r>
              <a:rPr dirty="0" sz="700" spc="-270" b="1">
                <a:solidFill>
                  <a:srgbClr val="0000FF"/>
                </a:solidFill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  <a:p>
            <a:pPr marL="18415">
              <a:lnSpc>
                <a:spcPct val="100000"/>
              </a:lnSpc>
              <a:spcBef>
                <a:spcPts val="630"/>
              </a:spcBef>
            </a:pPr>
            <a:r>
              <a:rPr dirty="0" sz="700" spc="-185" b="1">
                <a:solidFill>
                  <a:srgbClr val="FF0000"/>
                </a:solidFill>
                <a:latin typeface="Verdana"/>
                <a:cs typeface="Verdana"/>
              </a:rPr>
              <a:t>16%</a:t>
            </a:r>
            <a:endParaRPr sz="700">
              <a:latin typeface="Verdana"/>
              <a:cs typeface="Verdana"/>
            </a:endParaRPr>
          </a:p>
          <a:p>
            <a:pPr marL="24765">
              <a:lnSpc>
                <a:spcPct val="100000"/>
              </a:lnSpc>
              <a:spcBef>
                <a:spcPts val="635"/>
              </a:spcBef>
            </a:pPr>
            <a:r>
              <a:rPr dirty="0" sz="700" spc="-145">
                <a:latin typeface="Verdana"/>
                <a:cs typeface="Verdana"/>
              </a:rPr>
              <a:t>13%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732348" y="4946687"/>
            <a:ext cx="190500" cy="508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204">
                <a:latin typeface="Verdana"/>
                <a:cs typeface="Verdana"/>
              </a:rPr>
              <a:t>1</a:t>
            </a:r>
            <a:r>
              <a:rPr dirty="0" sz="700" spc="15">
                <a:latin typeface="Verdana"/>
                <a:cs typeface="Verdana"/>
              </a:rPr>
              <a:t>0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  <a:spcBef>
                <a:spcPts val="630"/>
              </a:spcBef>
            </a:pPr>
            <a:r>
              <a:rPr dirty="0" sz="700" spc="-150">
                <a:latin typeface="Verdana"/>
                <a:cs typeface="Verdana"/>
              </a:rPr>
              <a:t>12%</a:t>
            </a:r>
            <a:endParaRPr sz="70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  <a:spcBef>
                <a:spcPts val="635"/>
              </a:spcBef>
            </a:pPr>
            <a:r>
              <a:rPr dirty="0" sz="700" spc="-145">
                <a:latin typeface="Verdana"/>
                <a:cs typeface="Verdana"/>
              </a:rPr>
              <a:t>15%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255319" y="4946687"/>
            <a:ext cx="210820" cy="508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4765">
              <a:lnSpc>
                <a:spcPct val="100000"/>
              </a:lnSpc>
              <a:spcBef>
                <a:spcPts val="110"/>
              </a:spcBef>
            </a:pPr>
            <a:r>
              <a:rPr dirty="0" sz="700" spc="-150">
                <a:latin typeface="Verdana"/>
                <a:cs typeface="Verdana"/>
              </a:rPr>
              <a:t>21%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85" b="1">
                <a:solidFill>
                  <a:srgbClr val="0000FF"/>
                </a:solidFill>
                <a:latin typeface="Verdana"/>
                <a:cs typeface="Verdana"/>
              </a:rPr>
              <a:t>3</a:t>
            </a:r>
            <a:r>
              <a:rPr dirty="0" sz="700" spc="-85" b="1">
                <a:solidFill>
                  <a:srgbClr val="0000FF"/>
                </a:solidFill>
                <a:latin typeface="Verdana"/>
                <a:cs typeface="Verdana"/>
              </a:rPr>
              <a:t>2</a:t>
            </a:r>
            <a:r>
              <a:rPr dirty="0" sz="700" spc="-270" b="1">
                <a:solidFill>
                  <a:srgbClr val="0000FF"/>
                </a:solidFill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  <a:spcBef>
                <a:spcPts val="635"/>
              </a:spcBef>
            </a:pPr>
            <a:r>
              <a:rPr dirty="0" sz="700" spc="-95">
                <a:latin typeface="Verdana"/>
                <a:cs typeface="Verdana"/>
              </a:rPr>
              <a:t>23%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796960" y="4946687"/>
            <a:ext cx="190500" cy="508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204">
                <a:latin typeface="Verdana"/>
                <a:cs typeface="Verdana"/>
              </a:rPr>
              <a:t>1</a:t>
            </a:r>
            <a:r>
              <a:rPr dirty="0" sz="700" spc="15">
                <a:latin typeface="Verdana"/>
                <a:cs typeface="Verdana"/>
              </a:rPr>
              <a:t>8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  <a:spcBef>
                <a:spcPts val="630"/>
              </a:spcBef>
            </a:pPr>
            <a:r>
              <a:rPr dirty="0" sz="700" spc="-150">
                <a:latin typeface="Verdana"/>
                <a:cs typeface="Verdana"/>
              </a:rPr>
              <a:t>12%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700" spc="-204">
                <a:latin typeface="Verdana"/>
                <a:cs typeface="Verdana"/>
              </a:rPr>
              <a:t>1</a:t>
            </a:r>
            <a:r>
              <a:rPr dirty="0" sz="700" spc="-10">
                <a:latin typeface="Verdana"/>
                <a:cs typeface="Verdana"/>
              </a:rPr>
              <a:t>6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329267" y="4946687"/>
            <a:ext cx="190500" cy="508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110"/>
              </a:spcBef>
            </a:pPr>
            <a:r>
              <a:rPr dirty="0" sz="700" spc="-145">
                <a:latin typeface="Verdana"/>
                <a:cs typeface="Verdana"/>
              </a:rPr>
              <a:t>13%</a:t>
            </a:r>
            <a:endParaRPr sz="700">
              <a:latin typeface="Verdana"/>
              <a:cs typeface="Verdana"/>
            </a:endParaRPr>
          </a:p>
          <a:p>
            <a:pPr marL="27940">
              <a:lnSpc>
                <a:spcPct val="100000"/>
              </a:lnSpc>
              <a:spcBef>
                <a:spcPts val="630"/>
              </a:spcBef>
            </a:pPr>
            <a:r>
              <a:rPr dirty="0" sz="700" spc="-70">
                <a:latin typeface="Verdana"/>
                <a:cs typeface="Verdana"/>
              </a:rPr>
              <a:t>8%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700" spc="-204">
                <a:latin typeface="Verdana"/>
                <a:cs typeface="Verdana"/>
              </a:rPr>
              <a:t>1</a:t>
            </a:r>
            <a:r>
              <a:rPr dirty="0" sz="700" spc="15">
                <a:latin typeface="Verdana"/>
                <a:cs typeface="Verdana"/>
              </a:rPr>
              <a:t>0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855350" y="4946687"/>
            <a:ext cx="201295" cy="508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43815">
              <a:lnSpc>
                <a:spcPct val="100000"/>
              </a:lnSpc>
              <a:spcBef>
                <a:spcPts val="110"/>
              </a:spcBef>
            </a:pPr>
            <a:r>
              <a:rPr dirty="0" sz="700" spc="-254" b="1">
                <a:solidFill>
                  <a:srgbClr val="FF0000"/>
                </a:solidFill>
                <a:latin typeface="Verdana"/>
                <a:cs typeface="Verdana"/>
              </a:rPr>
              <a:t>1%</a:t>
            </a:r>
            <a:endParaRPr sz="700">
              <a:latin typeface="Verdana"/>
              <a:cs typeface="Verdana"/>
            </a:endParaRPr>
          </a:p>
          <a:p>
            <a:pPr marL="34290">
              <a:lnSpc>
                <a:spcPct val="100000"/>
              </a:lnSpc>
              <a:spcBef>
                <a:spcPts val="630"/>
              </a:spcBef>
            </a:pPr>
            <a:r>
              <a:rPr dirty="0" sz="700" spc="-70">
                <a:latin typeface="Verdana"/>
                <a:cs typeface="Verdana"/>
              </a:rPr>
              <a:t>8%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700" spc="-229" b="1">
                <a:solidFill>
                  <a:srgbClr val="0000FF"/>
                </a:solidFill>
                <a:latin typeface="Verdana"/>
                <a:cs typeface="Verdana"/>
              </a:rPr>
              <a:t>1</a:t>
            </a:r>
            <a:r>
              <a:rPr dirty="0" sz="700" spc="-140" b="1">
                <a:solidFill>
                  <a:srgbClr val="0000FF"/>
                </a:solidFill>
                <a:latin typeface="Verdana"/>
                <a:cs typeface="Verdana"/>
              </a:rPr>
              <a:t>4%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412425" y="4946687"/>
            <a:ext cx="148590" cy="508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110"/>
              </a:spcBef>
            </a:pPr>
            <a:r>
              <a:rPr dirty="0" sz="700" spc="-195">
                <a:latin typeface="Verdana"/>
                <a:cs typeface="Verdana"/>
              </a:rPr>
              <a:t>1%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120">
                <a:latin typeface="Verdana"/>
                <a:cs typeface="Verdana"/>
              </a:rPr>
              <a:t>2%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700" spc="-120">
                <a:latin typeface="Verdana"/>
                <a:cs typeface="Verdana"/>
              </a:rPr>
              <a:t>2%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954361" y="5320407"/>
            <a:ext cx="132715" cy="1339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700" spc="-180" b="1">
                <a:solidFill>
                  <a:srgbClr val="0000FF"/>
                </a:solidFill>
                <a:latin typeface="Verdana"/>
                <a:cs typeface="Verdana"/>
              </a:rPr>
              <a:t>2%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477038" y="4946687"/>
            <a:ext cx="148590" cy="508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120">
                <a:latin typeface="Verdana"/>
                <a:cs typeface="Verdana"/>
              </a:rPr>
              <a:t>2%</a:t>
            </a:r>
            <a:endParaRPr sz="700">
              <a:latin typeface="Verdana"/>
              <a:cs typeface="Verdana"/>
            </a:endParaRPr>
          </a:p>
          <a:p>
            <a:pPr marL="21590">
              <a:lnSpc>
                <a:spcPct val="100000"/>
              </a:lnSpc>
              <a:spcBef>
                <a:spcPts val="630"/>
              </a:spcBef>
            </a:pPr>
            <a:r>
              <a:rPr dirty="0" sz="700" spc="-195">
                <a:latin typeface="Verdana"/>
                <a:cs typeface="Verdana"/>
              </a:rPr>
              <a:t>1%</a:t>
            </a:r>
            <a:endParaRPr sz="700">
              <a:latin typeface="Verdana"/>
              <a:cs typeface="Verdana"/>
            </a:endParaRPr>
          </a:p>
          <a:p>
            <a:pPr marL="21590">
              <a:lnSpc>
                <a:spcPct val="100000"/>
              </a:lnSpc>
              <a:spcBef>
                <a:spcPts val="635"/>
              </a:spcBef>
            </a:pPr>
            <a:r>
              <a:rPr dirty="0" sz="700" spc="-195">
                <a:latin typeface="Verdana"/>
                <a:cs typeface="Verdana"/>
              </a:rPr>
              <a:t>1%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031420" y="5133588"/>
            <a:ext cx="106045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700" spc="-195">
                <a:latin typeface="Verdana"/>
                <a:cs typeface="Verdana"/>
              </a:rPr>
              <a:t>1%</a:t>
            </a:r>
            <a:endParaRPr sz="7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r>
              <a:rPr dirty="0" sz="700" spc="-195">
                <a:latin typeface="Verdana"/>
                <a:cs typeface="Verdana"/>
              </a:rPr>
              <a:t>1%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551280" y="5133588"/>
            <a:ext cx="135255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700" spc="-175" b="1">
                <a:solidFill>
                  <a:srgbClr val="0000FF"/>
                </a:solidFill>
                <a:latin typeface="Verdana"/>
                <a:cs typeface="Verdana"/>
              </a:rPr>
              <a:t>6%</a:t>
            </a:r>
            <a:endParaRPr sz="700">
              <a:latin typeface="Verdana"/>
              <a:cs typeface="Verdana"/>
            </a:endParaRPr>
          </a:p>
          <a:p>
            <a:pPr marL="2540">
              <a:lnSpc>
                <a:spcPct val="100000"/>
              </a:lnSpc>
              <a:spcBef>
                <a:spcPts val="630"/>
              </a:spcBef>
            </a:pPr>
            <a:r>
              <a:rPr dirty="0" sz="700" spc="-114">
                <a:latin typeface="Verdana"/>
                <a:cs typeface="Verdana"/>
              </a:rPr>
              <a:t>3%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0073957" y="4946687"/>
            <a:ext cx="148590" cy="508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120">
                <a:latin typeface="Verdana"/>
                <a:cs typeface="Verdana"/>
              </a:rPr>
              <a:t>2%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120">
                <a:latin typeface="Verdana"/>
                <a:cs typeface="Verdana"/>
              </a:rPr>
              <a:t>2%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700" spc="-120">
                <a:latin typeface="Verdana"/>
                <a:cs typeface="Verdana"/>
              </a:rPr>
              <a:t>2%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778571" y="5482669"/>
            <a:ext cx="8638540" cy="187325"/>
          </a:xfrm>
          <a:prstGeom prst="rect">
            <a:avLst/>
          </a:prstGeom>
          <a:solidFill>
            <a:srgbClr val="D9D9D9"/>
          </a:solidFill>
        </p:spPr>
        <p:txBody>
          <a:bodyPr wrap="square" lIns="0" tIns="26034" rIns="0" bIns="0" rtlCol="0" vert="horz">
            <a:spAutoFit/>
          </a:bodyPr>
          <a:lstStyle/>
          <a:p>
            <a:pPr marL="43180">
              <a:lnSpc>
                <a:spcPct val="100000"/>
              </a:lnSpc>
              <a:spcBef>
                <a:spcPts val="204"/>
              </a:spcBef>
            </a:pPr>
            <a:r>
              <a:rPr dirty="0" sz="700" spc="-15" b="1">
                <a:latin typeface="Verdana"/>
                <a:cs typeface="Verdana"/>
              </a:rPr>
              <a:t>Ocupação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809435" y="5684750"/>
            <a:ext cx="77851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15">
                <a:latin typeface="Verdana"/>
                <a:cs typeface="Verdana"/>
              </a:rPr>
              <a:t>T</a:t>
            </a:r>
            <a:r>
              <a:rPr dirty="0" sz="650" spc="-20">
                <a:latin typeface="Verdana"/>
                <a:cs typeface="Verdana"/>
              </a:rPr>
              <a:t>a</a:t>
            </a:r>
            <a:r>
              <a:rPr dirty="0" sz="650" spc="-30">
                <a:latin typeface="Verdana"/>
                <a:cs typeface="Verdana"/>
              </a:rPr>
              <a:t>x</a:t>
            </a:r>
            <a:r>
              <a:rPr dirty="0" sz="650">
                <a:latin typeface="Verdana"/>
                <a:cs typeface="Verdana"/>
              </a:rPr>
              <a:t>a</a:t>
            </a:r>
            <a:r>
              <a:rPr dirty="0" sz="650" spc="-55">
                <a:latin typeface="Verdana"/>
                <a:cs typeface="Verdana"/>
              </a:rPr>
              <a:t> </a:t>
            </a:r>
            <a:r>
              <a:rPr dirty="0" sz="650" spc="30">
                <a:latin typeface="Verdana"/>
                <a:cs typeface="Verdana"/>
              </a:rPr>
              <a:t>d</a:t>
            </a:r>
            <a:r>
              <a:rPr dirty="0" sz="650" spc="10">
                <a:latin typeface="Verdana"/>
                <a:cs typeface="Verdana"/>
              </a:rPr>
              <a:t>e</a:t>
            </a:r>
            <a:r>
              <a:rPr dirty="0" sz="650" spc="-65">
                <a:latin typeface="Verdana"/>
                <a:cs typeface="Verdana"/>
              </a:rPr>
              <a:t> </a:t>
            </a:r>
            <a:r>
              <a:rPr dirty="0" sz="650" spc="25">
                <a:latin typeface="Verdana"/>
                <a:cs typeface="Verdana"/>
              </a:rPr>
              <a:t>o</a:t>
            </a:r>
            <a:r>
              <a:rPr dirty="0" sz="650" spc="20">
                <a:latin typeface="Verdana"/>
                <a:cs typeface="Verdana"/>
              </a:rPr>
              <a:t>c</a:t>
            </a:r>
            <a:r>
              <a:rPr dirty="0" sz="650" spc="25">
                <a:latin typeface="Verdana"/>
                <a:cs typeface="Verdana"/>
              </a:rPr>
              <a:t>u</a:t>
            </a:r>
            <a:r>
              <a:rPr dirty="0" sz="650" spc="30">
                <a:latin typeface="Verdana"/>
                <a:cs typeface="Verdana"/>
              </a:rPr>
              <a:t>p</a:t>
            </a:r>
            <a:r>
              <a:rPr dirty="0" sz="650" spc="15">
                <a:latin typeface="Verdana"/>
                <a:cs typeface="Verdana"/>
              </a:rPr>
              <a:t>a</a:t>
            </a:r>
            <a:r>
              <a:rPr dirty="0" sz="650" spc="10">
                <a:latin typeface="Verdana"/>
                <a:cs typeface="Verdana"/>
              </a:rPr>
              <a:t>ç</a:t>
            </a:r>
            <a:r>
              <a:rPr dirty="0" sz="650" spc="10">
                <a:latin typeface="Verdana"/>
                <a:cs typeface="Verdana"/>
              </a:rPr>
              <a:t>ão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693486" y="5868539"/>
            <a:ext cx="419100" cy="2051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50" spc="-55" b="1">
                <a:latin typeface="Verdana"/>
                <a:cs typeface="Verdana"/>
              </a:rPr>
              <a:t>T</a:t>
            </a:r>
            <a:r>
              <a:rPr dirty="0" sz="1150" spc="-35" b="1">
                <a:latin typeface="Verdana"/>
                <a:cs typeface="Verdana"/>
              </a:rPr>
              <a:t>o</a:t>
            </a:r>
            <a:r>
              <a:rPr dirty="0" sz="1150" spc="-25" b="1">
                <a:latin typeface="Verdana"/>
                <a:cs typeface="Verdana"/>
              </a:rPr>
              <a:t>t</a:t>
            </a:r>
            <a:r>
              <a:rPr dirty="0" sz="1150" spc="-25" b="1">
                <a:latin typeface="Verdana"/>
                <a:cs typeface="Verdana"/>
              </a:rPr>
              <a:t>a</a:t>
            </a:r>
            <a:r>
              <a:rPr dirty="0" sz="1150" spc="-40" b="1">
                <a:latin typeface="Verdana"/>
                <a:cs typeface="Verdana"/>
              </a:rPr>
              <a:t>l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778571" y="2215924"/>
            <a:ext cx="2251075" cy="10280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640715">
              <a:lnSpc>
                <a:spcPct val="100000"/>
              </a:lnSpc>
            </a:pPr>
            <a:r>
              <a:rPr dirty="0" sz="1150" spc="-20" b="1">
                <a:latin typeface="Verdana"/>
                <a:cs typeface="Verdana"/>
              </a:rPr>
              <a:t>Cruzamento</a:t>
            </a:r>
            <a:endParaRPr sz="1150">
              <a:latin typeface="Verdana"/>
              <a:cs typeface="Verdana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5090350" y="2462678"/>
            <a:ext cx="527685" cy="238125"/>
            <a:chOff x="5090350" y="2462678"/>
            <a:chExt cx="527685" cy="238125"/>
          </a:xfrm>
        </p:grpSpPr>
        <p:sp>
          <p:nvSpPr>
            <p:cNvPr id="62" name="object 62"/>
            <p:cNvSpPr/>
            <p:nvPr/>
          </p:nvSpPr>
          <p:spPr>
            <a:xfrm>
              <a:off x="5090985" y="2463313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5">
                  <a:moveTo>
                    <a:pt x="499778" y="0"/>
                  </a:moveTo>
                  <a:lnTo>
                    <a:pt x="26055" y="0"/>
                  </a:lnTo>
                  <a:lnTo>
                    <a:pt x="15910" y="2046"/>
                  </a:lnTo>
                  <a:lnTo>
                    <a:pt x="7628" y="7628"/>
                  </a:lnTo>
                  <a:lnTo>
                    <a:pt x="2046" y="15909"/>
                  </a:lnTo>
                  <a:lnTo>
                    <a:pt x="0" y="26054"/>
                  </a:lnTo>
                  <a:lnTo>
                    <a:pt x="0" y="210383"/>
                  </a:lnTo>
                  <a:lnTo>
                    <a:pt x="2046" y="220533"/>
                  </a:lnTo>
                  <a:lnTo>
                    <a:pt x="7628" y="228829"/>
                  </a:lnTo>
                  <a:lnTo>
                    <a:pt x="15910" y="234425"/>
                  </a:lnTo>
                  <a:lnTo>
                    <a:pt x="26055" y="236478"/>
                  </a:lnTo>
                  <a:lnTo>
                    <a:pt x="499778" y="236478"/>
                  </a:lnTo>
                  <a:lnTo>
                    <a:pt x="509929" y="234425"/>
                  </a:lnTo>
                  <a:lnTo>
                    <a:pt x="518225" y="228829"/>
                  </a:lnTo>
                  <a:lnTo>
                    <a:pt x="523822" y="220533"/>
                  </a:lnTo>
                  <a:lnTo>
                    <a:pt x="525875" y="210383"/>
                  </a:lnTo>
                  <a:lnTo>
                    <a:pt x="525875" y="26054"/>
                  </a:lnTo>
                  <a:lnTo>
                    <a:pt x="523822" y="15909"/>
                  </a:lnTo>
                  <a:lnTo>
                    <a:pt x="518225" y="7628"/>
                  </a:lnTo>
                  <a:lnTo>
                    <a:pt x="509929" y="2046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5090985" y="2463313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5">
                  <a:moveTo>
                    <a:pt x="0" y="26054"/>
                  </a:moveTo>
                  <a:lnTo>
                    <a:pt x="2046" y="15909"/>
                  </a:lnTo>
                  <a:lnTo>
                    <a:pt x="7628" y="7628"/>
                  </a:lnTo>
                  <a:lnTo>
                    <a:pt x="15910" y="2046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83"/>
                  </a:lnTo>
                  <a:lnTo>
                    <a:pt x="523822" y="220533"/>
                  </a:lnTo>
                  <a:lnTo>
                    <a:pt x="518225" y="228829"/>
                  </a:lnTo>
                  <a:lnTo>
                    <a:pt x="509929" y="234425"/>
                  </a:lnTo>
                  <a:lnTo>
                    <a:pt x="499778" y="236478"/>
                  </a:lnTo>
                  <a:lnTo>
                    <a:pt x="26055" y="236478"/>
                  </a:lnTo>
                  <a:lnTo>
                    <a:pt x="0" y="26054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/>
          <p:cNvSpPr txBox="1"/>
          <p:nvPr/>
        </p:nvSpPr>
        <p:spPr>
          <a:xfrm>
            <a:off x="5264032" y="2494279"/>
            <a:ext cx="17907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40" b="1">
                <a:latin typeface="Verdana"/>
                <a:cs typeface="Verdana"/>
              </a:rPr>
              <a:t>08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5622449" y="2462678"/>
            <a:ext cx="527685" cy="241300"/>
            <a:chOff x="5622449" y="2462678"/>
            <a:chExt cx="527685" cy="241300"/>
          </a:xfrm>
        </p:grpSpPr>
        <p:sp>
          <p:nvSpPr>
            <p:cNvPr id="66" name="object 66"/>
            <p:cNvSpPr/>
            <p:nvPr/>
          </p:nvSpPr>
          <p:spPr>
            <a:xfrm>
              <a:off x="5623084" y="2463313"/>
              <a:ext cx="526415" cy="240029"/>
            </a:xfrm>
            <a:custGeom>
              <a:avLst/>
              <a:gdLst/>
              <a:ahLst/>
              <a:cxnLst/>
              <a:rect l="l" t="t" r="r" b="b"/>
              <a:pathLst>
                <a:path w="526414" h="240030">
                  <a:moveTo>
                    <a:pt x="499446" y="0"/>
                  </a:moveTo>
                  <a:lnTo>
                    <a:pt x="26387" y="0"/>
                  </a:lnTo>
                  <a:lnTo>
                    <a:pt x="16120" y="2075"/>
                  </a:lnTo>
                  <a:lnTo>
                    <a:pt x="7732" y="7732"/>
                  </a:lnTo>
                  <a:lnTo>
                    <a:pt x="2075" y="16119"/>
                  </a:lnTo>
                  <a:lnTo>
                    <a:pt x="0" y="26386"/>
                  </a:lnTo>
                  <a:lnTo>
                    <a:pt x="0" y="213162"/>
                  </a:lnTo>
                  <a:lnTo>
                    <a:pt x="2075" y="223435"/>
                  </a:lnTo>
                  <a:lnTo>
                    <a:pt x="7732" y="231837"/>
                  </a:lnTo>
                  <a:lnTo>
                    <a:pt x="16120" y="237508"/>
                  </a:lnTo>
                  <a:lnTo>
                    <a:pt x="26387" y="239590"/>
                  </a:lnTo>
                  <a:lnTo>
                    <a:pt x="499446" y="239590"/>
                  </a:lnTo>
                  <a:lnTo>
                    <a:pt x="509719" y="237508"/>
                  </a:lnTo>
                  <a:lnTo>
                    <a:pt x="518122" y="231837"/>
                  </a:lnTo>
                  <a:lnTo>
                    <a:pt x="523793" y="223435"/>
                  </a:lnTo>
                  <a:lnTo>
                    <a:pt x="525875" y="213162"/>
                  </a:lnTo>
                  <a:lnTo>
                    <a:pt x="525875" y="26386"/>
                  </a:lnTo>
                  <a:lnTo>
                    <a:pt x="523793" y="16119"/>
                  </a:lnTo>
                  <a:lnTo>
                    <a:pt x="518122" y="7732"/>
                  </a:lnTo>
                  <a:lnTo>
                    <a:pt x="509719" y="2075"/>
                  </a:lnTo>
                  <a:lnTo>
                    <a:pt x="49944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5623084" y="2463313"/>
              <a:ext cx="526415" cy="240029"/>
            </a:xfrm>
            <a:custGeom>
              <a:avLst/>
              <a:gdLst/>
              <a:ahLst/>
              <a:cxnLst/>
              <a:rect l="l" t="t" r="r" b="b"/>
              <a:pathLst>
                <a:path w="526414" h="240030">
                  <a:moveTo>
                    <a:pt x="0" y="26386"/>
                  </a:moveTo>
                  <a:lnTo>
                    <a:pt x="2075" y="16119"/>
                  </a:lnTo>
                  <a:lnTo>
                    <a:pt x="7732" y="7732"/>
                  </a:lnTo>
                  <a:lnTo>
                    <a:pt x="16120" y="2075"/>
                  </a:lnTo>
                  <a:lnTo>
                    <a:pt x="26387" y="0"/>
                  </a:lnTo>
                  <a:lnTo>
                    <a:pt x="499446" y="0"/>
                  </a:lnTo>
                  <a:lnTo>
                    <a:pt x="525875" y="213162"/>
                  </a:lnTo>
                  <a:lnTo>
                    <a:pt x="523793" y="223435"/>
                  </a:lnTo>
                  <a:lnTo>
                    <a:pt x="518122" y="231837"/>
                  </a:lnTo>
                  <a:lnTo>
                    <a:pt x="509719" y="237508"/>
                  </a:lnTo>
                  <a:lnTo>
                    <a:pt x="499446" y="239590"/>
                  </a:lnTo>
                  <a:lnTo>
                    <a:pt x="26387" y="239590"/>
                  </a:lnTo>
                  <a:lnTo>
                    <a:pt x="0" y="26386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" name="object 68"/>
          <p:cNvSpPr txBox="1"/>
          <p:nvPr/>
        </p:nvSpPr>
        <p:spPr>
          <a:xfrm>
            <a:off x="5796546" y="2494569"/>
            <a:ext cx="174625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60" b="1">
                <a:latin typeface="Verdana"/>
                <a:cs typeface="Verdana"/>
              </a:rPr>
              <a:t>07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6154547" y="2465790"/>
            <a:ext cx="527685" cy="238125"/>
            <a:chOff x="6154547" y="2465790"/>
            <a:chExt cx="527685" cy="238125"/>
          </a:xfrm>
        </p:grpSpPr>
        <p:sp>
          <p:nvSpPr>
            <p:cNvPr id="70" name="object 70"/>
            <p:cNvSpPr/>
            <p:nvPr/>
          </p:nvSpPr>
          <p:spPr>
            <a:xfrm>
              <a:off x="6155182" y="246642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5">
                  <a:moveTo>
                    <a:pt x="499778" y="0"/>
                  </a:moveTo>
                  <a:lnTo>
                    <a:pt x="26055" y="0"/>
                  </a:lnTo>
                  <a:lnTo>
                    <a:pt x="15910" y="2046"/>
                  </a:lnTo>
                  <a:lnTo>
                    <a:pt x="7628" y="7628"/>
                  </a:lnTo>
                  <a:lnTo>
                    <a:pt x="2046" y="15909"/>
                  </a:lnTo>
                  <a:lnTo>
                    <a:pt x="0" y="26054"/>
                  </a:lnTo>
                  <a:lnTo>
                    <a:pt x="0" y="210383"/>
                  </a:lnTo>
                  <a:lnTo>
                    <a:pt x="2046" y="220533"/>
                  </a:lnTo>
                  <a:lnTo>
                    <a:pt x="7628" y="228829"/>
                  </a:lnTo>
                  <a:lnTo>
                    <a:pt x="15910" y="234425"/>
                  </a:lnTo>
                  <a:lnTo>
                    <a:pt x="26055" y="236478"/>
                  </a:lnTo>
                  <a:lnTo>
                    <a:pt x="499778" y="236478"/>
                  </a:lnTo>
                  <a:lnTo>
                    <a:pt x="509929" y="234425"/>
                  </a:lnTo>
                  <a:lnTo>
                    <a:pt x="518225" y="228829"/>
                  </a:lnTo>
                  <a:lnTo>
                    <a:pt x="523822" y="220533"/>
                  </a:lnTo>
                  <a:lnTo>
                    <a:pt x="525875" y="210383"/>
                  </a:lnTo>
                  <a:lnTo>
                    <a:pt x="525875" y="26054"/>
                  </a:lnTo>
                  <a:lnTo>
                    <a:pt x="523822" y="15909"/>
                  </a:lnTo>
                  <a:lnTo>
                    <a:pt x="518225" y="7628"/>
                  </a:lnTo>
                  <a:lnTo>
                    <a:pt x="509929" y="2046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6155182" y="246642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5">
                  <a:moveTo>
                    <a:pt x="0" y="26054"/>
                  </a:moveTo>
                  <a:lnTo>
                    <a:pt x="2046" y="15909"/>
                  </a:lnTo>
                  <a:lnTo>
                    <a:pt x="7628" y="7628"/>
                  </a:lnTo>
                  <a:lnTo>
                    <a:pt x="15910" y="2046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83"/>
                  </a:lnTo>
                  <a:lnTo>
                    <a:pt x="523822" y="220533"/>
                  </a:lnTo>
                  <a:lnTo>
                    <a:pt x="518225" y="228829"/>
                  </a:lnTo>
                  <a:lnTo>
                    <a:pt x="509929" y="234425"/>
                  </a:lnTo>
                  <a:lnTo>
                    <a:pt x="499778" y="236478"/>
                  </a:lnTo>
                  <a:lnTo>
                    <a:pt x="26055" y="236478"/>
                  </a:lnTo>
                  <a:lnTo>
                    <a:pt x="0" y="26054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2" name="object 72"/>
          <p:cNvSpPr txBox="1"/>
          <p:nvPr/>
        </p:nvSpPr>
        <p:spPr>
          <a:xfrm>
            <a:off x="6328520" y="2496021"/>
            <a:ext cx="17653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50" b="1">
                <a:latin typeface="Verdana"/>
                <a:cs typeface="Verdana"/>
              </a:rPr>
              <a:t>06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6686646" y="2462678"/>
            <a:ext cx="1059815" cy="241300"/>
            <a:chOff x="6686646" y="2462678"/>
            <a:chExt cx="1059815" cy="241300"/>
          </a:xfrm>
        </p:grpSpPr>
        <p:sp>
          <p:nvSpPr>
            <p:cNvPr id="74" name="object 74"/>
            <p:cNvSpPr/>
            <p:nvPr/>
          </p:nvSpPr>
          <p:spPr>
            <a:xfrm>
              <a:off x="6687281" y="2463313"/>
              <a:ext cx="526415" cy="240029"/>
            </a:xfrm>
            <a:custGeom>
              <a:avLst/>
              <a:gdLst/>
              <a:ahLst/>
              <a:cxnLst/>
              <a:rect l="l" t="t" r="r" b="b"/>
              <a:pathLst>
                <a:path w="526415" h="240030">
                  <a:moveTo>
                    <a:pt x="499446" y="0"/>
                  </a:moveTo>
                  <a:lnTo>
                    <a:pt x="26387" y="0"/>
                  </a:lnTo>
                  <a:lnTo>
                    <a:pt x="16120" y="2075"/>
                  </a:lnTo>
                  <a:lnTo>
                    <a:pt x="7732" y="7732"/>
                  </a:lnTo>
                  <a:lnTo>
                    <a:pt x="2075" y="16119"/>
                  </a:lnTo>
                  <a:lnTo>
                    <a:pt x="0" y="26386"/>
                  </a:lnTo>
                  <a:lnTo>
                    <a:pt x="0" y="213162"/>
                  </a:lnTo>
                  <a:lnTo>
                    <a:pt x="2075" y="223435"/>
                  </a:lnTo>
                  <a:lnTo>
                    <a:pt x="7732" y="231837"/>
                  </a:lnTo>
                  <a:lnTo>
                    <a:pt x="16120" y="237508"/>
                  </a:lnTo>
                  <a:lnTo>
                    <a:pt x="26387" y="239590"/>
                  </a:lnTo>
                  <a:lnTo>
                    <a:pt x="499446" y="239590"/>
                  </a:lnTo>
                  <a:lnTo>
                    <a:pt x="509719" y="237508"/>
                  </a:lnTo>
                  <a:lnTo>
                    <a:pt x="518122" y="231837"/>
                  </a:lnTo>
                  <a:lnTo>
                    <a:pt x="523793" y="223435"/>
                  </a:lnTo>
                  <a:lnTo>
                    <a:pt x="525875" y="213162"/>
                  </a:lnTo>
                  <a:lnTo>
                    <a:pt x="525875" y="26386"/>
                  </a:lnTo>
                  <a:lnTo>
                    <a:pt x="523793" y="16119"/>
                  </a:lnTo>
                  <a:lnTo>
                    <a:pt x="518122" y="7732"/>
                  </a:lnTo>
                  <a:lnTo>
                    <a:pt x="509719" y="2075"/>
                  </a:lnTo>
                  <a:lnTo>
                    <a:pt x="49944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6687281" y="2463313"/>
              <a:ext cx="526415" cy="240029"/>
            </a:xfrm>
            <a:custGeom>
              <a:avLst/>
              <a:gdLst/>
              <a:ahLst/>
              <a:cxnLst/>
              <a:rect l="l" t="t" r="r" b="b"/>
              <a:pathLst>
                <a:path w="526415" h="240030">
                  <a:moveTo>
                    <a:pt x="0" y="26386"/>
                  </a:moveTo>
                  <a:lnTo>
                    <a:pt x="2075" y="16119"/>
                  </a:lnTo>
                  <a:lnTo>
                    <a:pt x="7732" y="7732"/>
                  </a:lnTo>
                  <a:lnTo>
                    <a:pt x="16120" y="2075"/>
                  </a:lnTo>
                  <a:lnTo>
                    <a:pt x="26387" y="0"/>
                  </a:lnTo>
                  <a:lnTo>
                    <a:pt x="499446" y="0"/>
                  </a:lnTo>
                  <a:lnTo>
                    <a:pt x="525875" y="213162"/>
                  </a:lnTo>
                  <a:lnTo>
                    <a:pt x="523793" y="223435"/>
                  </a:lnTo>
                  <a:lnTo>
                    <a:pt x="518122" y="231837"/>
                  </a:lnTo>
                  <a:lnTo>
                    <a:pt x="509719" y="237508"/>
                  </a:lnTo>
                  <a:lnTo>
                    <a:pt x="499446" y="239590"/>
                  </a:lnTo>
                  <a:lnTo>
                    <a:pt x="26387" y="239590"/>
                  </a:lnTo>
                  <a:lnTo>
                    <a:pt x="0" y="26386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7219380" y="2463313"/>
              <a:ext cx="526415" cy="240029"/>
            </a:xfrm>
            <a:custGeom>
              <a:avLst/>
              <a:gdLst/>
              <a:ahLst/>
              <a:cxnLst/>
              <a:rect l="l" t="t" r="r" b="b"/>
              <a:pathLst>
                <a:path w="526415" h="240030">
                  <a:moveTo>
                    <a:pt x="499446" y="0"/>
                  </a:moveTo>
                  <a:lnTo>
                    <a:pt x="26387" y="0"/>
                  </a:lnTo>
                  <a:lnTo>
                    <a:pt x="16120" y="2075"/>
                  </a:lnTo>
                  <a:lnTo>
                    <a:pt x="7732" y="7732"/>
                  </a:lnTo>
                  <a:lnTo>
                    <a:pt x="2075" y="16119"/>
                  </a:lnTo>
                  <a:lnTo>
                    <a:pt x="0" y="26386"/>
                  </a:lnTo>
                  <a:lnTo>
                    <a:pt x="0" y="213162"/>
                  </a:lnTo>
                  <a:lnTo>
                    <a:pt x="2075" y="223435"/>
                  </a:lnTo>
                  <a:lnTo>
                    <a:pt x="7732" y="231837"/>
                  </a:lnTo>
                  <a:lnTo>
                    <a:pt x="16120" y="237508"/>
                  </a:lnTo>
                  <a:lnTo>
                    <a:pt x="26387" y="239590"/>
                  </a:lnTo>
                  <a:lnTo>
                    <a:pt x="499446" y="239590"/>
                  </a:lnTo>
                  <a:lnTo>
                    <a:pt x="509719" y="237508"/>
                  </a:lnTo>
                  <a:lnTo>
                    <a:pt x="518122" y="231837"/>
                  </a:lnTo>
                  <a:lnTo>
                    <a:pt x="523793" y="223435"/>
                  </a:lnTo>
                  <a:lnTo>
                    <a:pt x="525875" y="213162"/>
                  </a:lnTo>
                  <a:lnTo>
                    <a:pt x="525875" y="26386"/>
                  </a:lnTo>
                  <a:lnTo>
                    <a:pt x="523793" y="16119"/>
                  </a:lnTo>
                  <a:lnTo>
                    <a:pt x="518122" y="7732"/>
                  </a:lnTo>
                  <a:lnTo>
                    <a:pt x="509719" y="2075"/>
                  </a:lnTo>
                  <a:lnTo>
                    <a:pt x="49944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7219380" y="2463313"/>
              <a:ext cx="526415" cy="240029"/>
            </a:xfrm>
            <a:custGeom>
              <a:avLst/>
              <a:gdLst/>
              <a:ahLst/>
              <a:cxnLst/>
              <a:rect l="l" t="t" r="r" b="b"/>
              <a:pathLst>
                <a:path w="526415" h="240030">
                  <a:moveTo>
                    <a:pt x="0" y="26386"/>
                  </a:moveTo>
                  <a:lnTo>
                    <a:pt x="2075" y="16119"/>
                  </a:lnTo>
                  <a:lnTo>
                    <a:pt x="7732" y="7732"/>
                  </a:lnTo>
                  <a:lnTo>
                    <a:pt x="16120" y="2075"/>
                  </a:lnTo>
                  <a:lnTo>
                    <a:pt x="26387" y="0"/>
                  </a:lnTo>
                  <a:lnTo>
                    <a:pt x="499446" y="0"/>
                  </a:lnTo>
                  <a:lnTo>
                    <a:pt x="525875" y="213162"/>
                  </a:lnTo>
                  <a:lnTo>
                    <a:pt x="523793" y="223435"/>
                  </a:lnTo>
                  <a:lnTo>
                    <a:pt x="518122" y="231837"/>
                  </a:lnTo>
                  <a:lnTo>
                    <a:pt x="509719" y="237508"/>
                  </a:lnTo>
                  <a:lnTo>
                    <a:pt x="499446" y="239590"/>
                  </a:lnTo>
                  <a:lnTo>
                    <a:pt x="26387" y="239590"/>
                  </a:lnTo>
                  <a:lnTo>
                    <a:pt x="0" y="26386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8" name="object 78"/>
          <p:cNvSpPr txBox="1"/>
          <p:nvPr/>
        </p:nvSpPr>
        <p:spPr>
          <a:xfrm>
            <a:off x="7389606" y="2494569"/>
            <a:ext cx="18288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25" b="1">
                <a:latin typeface="Verdana"/>
                <a:cs typeface="Verdana"/>
              </a:rPr>
              <a:t>04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8815041" y="2462678"/>
            <a:ext cx="524510" cy="241300"/>
            <a:chOff x="8815041" y="2462678"/>
            <a:chExt cx="524510" cy="241300"/>
          </a:xfrm>
        </p:grpSpPr>
        <p:sp>
          <p:nvSpPr>
            <p:cNvPr id="80" name="object 80"/>
            <p:cNvSpPr/>
            <p:nvPr/>
          </p:nvSpPr>
          <p:spPr>
            <a:xfrm>
              <a:off x="8815676" y="2463313"/>
              <a:ext cx="523240" cy="240029"/>
            </a:xfrm>
            <a:custGeom>
              <a:avLst/>
              <a:gdLst/>
              <a:ahLst/>
              <a:cxnLst/>
              <a:rect l="l" t="t" r="r" b="b"/>
              <a:pathLst>
                <a:path w="523240" h="240030">
                  <a:moveTo>
                    <a:pt x="496335" y="0"/>
                  </a:moveTo>
                  <a:lnTo>
                    <a:pt x="26387" y="0"/>
                  </a:lnTo>
                  <a:lnTo>
                    <a:pt x="16120" y="2075"/>
                  </a:lnTo>
                  <a:lnTo>
                    <a:pt x="7732" y="7732"/>
                  </a:lnTo>
                  <a:lnTo>
                    <a:pt x="2075" y="16119"/>
                  </a:lnTo>
                  <a:lnTo>
                    <a:pt x="0" y="26386"/>
                  </a:lnTo>
                  <a:lnTo>
                    <a:pt x="0" y="213162"/>
                  </a:lnTo>
                  <a:lnTo>
                    <a:pt x="2075" y="223435"/>
                  </a:lnTo>
                  <a:lnTo>
                    <a:pt x="7732" y="231837"/>
                  </a:lnTo>
                  <a:lnTo>
                    <a:pt x="16120" y="237508"/>
                  </a:lnTo>
                  <a:lnTo>
                    <a:pt x="26387" y="239590"/>
                  </a:lnTo>
                  <a:lnTo>
                    <a:pt x="496335" y="239590"/>
                  </a:lnTo>
                  <a:lnTo>
                    <a:pt x="506608" y="237508"/>
                  </a:lnTo>
                  <a:lnTo>
                    <a:pt x="515010" y="231837"/>
                  </a:lnTo>
                  <a:lnTo>
                    <a:pt x="520682" y="223435"/>
                  </a:lnTo>
                  <a:lnTo>
                    <a:pt x="522763" y="213162"/>
                  </a:lnTo>
                  <a:lnTo>
                    <a:pt x="522763" y="26386"/>
                  </a:lnTo>
                  <a:lnTo>
                    <a:pt x="520682" y="16119"/>
                  </a:lnTo>
                  <a:lnTo>
                    <a:pt x="515010" y="7732"/>
                  </a:lnTo>
                  <a:lnTo>
                    <a:pt x="506608" y="2075"/>
                  </a:lnTo>
                  <a:lnTo>
                    <a:pt x="49633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8815676" y="2463313"/>
              <a:ext cx="523240" cy="240029"/>
            </a:xfrm>
            <a:custGeom>
              <a:avLst/>
              <a:gdLst/>
              <a:ahLst/>
              <a:cxnLst/>
              <a:rect l="l" t="t" r="r" b="b"/>
              <a:pathLst>
                <a:path w="523240" h="240030">
                  <a:moveTo>
                    <a:pt x="0" y="26386"/>
                  </a:moveTo>
                  <a:lnTo>
                    <a:pt x="2075" y="16119"/>
                  </a:lnTo>
                  <a:lnTo>
                    <a:pt x="7732" y="7732"/>
                  </a:lnTo>
                  <a:lnTo>
                    <a:pt x="16120" y="2075"/>
                  </a:lnTo>
                  <a:lnTo>
                    <a:pt x="26387" y="0"/>
                  </a:lnTo>
                  <a:lnTo>
                    <a:pt x="496335" y="0"/>
                  </a:lnTo>
                  <a:lnTo>
                    <a:pt x="522763" y="213162"/>
                  </a:lnTo>
                  <a:lnTo>
                    <a:pt x="520682" y="223435"/>
                  </a:lnTo>
                  <a:lnTo>
                    <a:pt x="515010" y="231837"/>
                  </a:lnTo>
                  <a:lnTo>
                    <a:pt x="506608" y="237508"/>
                  </a:lnTo>
                  <a:lnTo>
                    <a:pt x="496335" y="239590"/>
                  </a:lnTo>
                  <a:lnTo>
                    <a:pt x="26387" y="239590"/>
                  </a:lnTo>
                  <a:lnTo>
                    <a:pt x="0" y="26386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2" name="object 82"/>
          <p:cNvSpPr txBox="1"/>
          <p:nvPr/>
        </p:nvSpPr>
        <p:spPr>
          <a:xfrm>
            <a:off x="9004572" y="2494486"/>
            <a:ext cx="147955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160" b="1">
                <a:latin typeface="Verdana"/>
                <a:cs typeface="Verdana"/>
              </a:rPr>
              <a:t>01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7750843" y="2462678"/>
            <a:ext cx="524510" cy="241300"/>
            <a:chOff x="7750843" y="2462678"/>
            <a:chExt cx="524510" cy="241300"/>
          </a:xfrm>
        </p:grpSpPr>
        <p:sp>
          <p:nvSpPr>
            <p:cNvPr id="84" name="object 84"/>
            <p:cNvSpPr/>
            <p:nvPr/>
          </p:nvSpPr>
          <p:spPr>
            <a:xfrm>
              <a:off x="7751478" y="2463313"/>
              <a:ext cx="523240" cy="240029"/>
            </a:xfrm>
            <a:custGeom>
              <a:avLst/>
              <a:gdLst/>
              <a:ahLst/>
              <a:cxnLst/>
              <a:rect l="l" t="t" r="r" b="b"/>
              <a:pathLst>
                <a:path w="523240" h="240030">
                  <a:moveTo>
                    <a:pt x="496335" y="0"/>
                  </a:moveTo>
                  <a:lnTo>
                    <a:pt x="26387" y="0"/>
                  </a:lnTo>
                  <a:lnTo>
                    <a:pt x="16120" y="2075"/>
                  </a:lnTo>
                  <a:lnTo>
                    <a:pt x="7732" y="7732"/>
                  </a:lnTo>
                  <a:lnTo>
                    <a:pt x="2075" y="16119"/>
                  </a:lnTo>
                  <a:lnTo>
                    <a:pt x="0" y="26386"/>
                  </a:lnTo>
                  <a:lnTo>
                    <a:pt x="0" y="213162"/>
                  </a:lnTo>
                  <a:lnTo>
                    <a:pt x="2075" y="223435"/>
                  </a:lnTo>
                  <a:lnTo>
                    <a:pt x="7732" y="231837"/>
                  </a:lnTo>
                  <a:lnTo>
                    <a:pt x="16120" y="237508"/>
                  </a:lnTo>
                  <a:lnTo>
                    <a:pt x="26387" y="239590"/>
                  </a:lnTo>
                  <a:lnTo>
                    <a:pt x="496335" y="239590"/>
                  </a:lnTo>
                  <a:lnTo>
                    <a:pt x="506608" y="237508"/>
                  </a:lnTo>
                  <a:lnTo>
                    <a:pt x="515010" y="231837"/>
                  </a:lnTo>
                  <a:lnTo>
                    <a:pt x="520682" y="223435"/>
                  </a:lnTo>
                  <a:lnTo>
                    <a:pt x="522763" y="213162"/>
                  </a:lnTo>
                  <a:lnTo>
                    <a:pt x="522763" y="26386"/>
                  </a:lnTo>
                  <a:lnTo>
                    <a:pt x="520682" y="16119"/>
                  </a:lnTo>
                  <a:lnTo>
                    <a:pt x="515010" y="7732"/>
                  </a:lnTo>
                  <a:lnTo>
                    <a:pt x="506608" y="2075"/>
                  </a:lnTo>
                  <a:lnTo>
                    <a:pt x="49633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7751478" y="2463313"/>
              <a:ext cx="523240" cy="240029"/>
            </a:xfrm>
            <a:custGeom>
              <a:avLst/>
              <a:gdLst/>
              <a:ahLst/>
              <a:cxnLst/>
              <a:rect l="l" t="t" r="r" b="b"/>
              <a:pathLst>
                <a:path w="523240" h="240030">
                  <a:moveTo>
                    <a:pt x="0" y="26386"/>
                  </a:moveTo>
                  <a:lnTo>
                    <a:pt x="2075" y="16119"/>
                  </a:lnTo>
                  <a:lnTo>
                    <a:pt x="7732" y="7732"/>
                  </a:lnTo>
                  <a:lnTo>
                    <a:pt x="16120" y="2075"/>
                  </a:lnTo>
                  <a:lnTo>
                    <a:pt x="26387" y="0"/>
                  </a:lnTo>
                  <a:lnTo>
                    <a:pt x="496335" y="0"/>
                  </a:lnTo>
                  <a:lnTo>
                    <a:pt x="522763" y="213162"/>
                  </a:lnTo>
                  <a:lnTo>
                    <a:pt x="520682" y="223435"/>
                  </a:lnTo>
                  <a:lnTo>
                    <a:pt x="515010" y="231837"/>
                  </a:lnTo>
                  <a:lnTo>
                    <a:pt x="506608" y="237508"/>
                  </a:lnTo>
                  <a:lnTo>
                    <a:pt x="496335" y="239590"/>
                  </a:lnTo>
                  <a:lnTo>
                    <a:pt x="26387" y="239590"/>
                  </a:lnTo>
                  <a:lnTo>
                    <a:pt x="0" y="26386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6" name="object 86"/>
          <p:cNvSpPr txBox="1"/>
          <p:nvPr/>
        </p:nvSpPr>
        <p:spPr>
          <a:xfrm>
            <a:off x="7924817" y="2494486"/>
            <a:ext cx="17145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70" b="1">
                <a:latin typeface="Verdana"/>
                <a:cs typeface="Verdana"/>
              </a:rPr>
              <a:t>03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87" name="object 87"/>
          <p:cNvGrpSpPr/>
          <p:nvPr/>
        </p:nvGrpSpPr>
        <p:grpSpPr>
          <a:xfrm>
            <a:off x="4026152" y="2462678"/>
            <a:ext cx="527685" cy="238125"/>
            <a:chOff x="4026152" y="2462678"/>
            <a:chExt cx="527685" cy="238125"/>
          </a:xfrm>
        </p:grpSpPr>
        <p:sp>
          <p:nvSpPr>
            <p:cNvPr id="88" name="object 88"/>
            <p:cNvSpPr/>
            <p:nvPr/>
          </p:nvSpPr>
          <p:spPr>
            <a:xfrm>
              <a:off x="4026787" y="2463313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5">
                  <a:moveTo>
                    <a:pt x="499778" y="0"/>
                  </a:moveTo>
                  <a:lnTo>
                    <a:pt x="26055" y="0"/>
                  </a:lnTo>
                  <a:lnTo>
                    <a:pt x="15910" y="2046"/>
                  </a:lnTo>
                  <a:lnTo>
                    <a:pt x="7628" y="7628"/>
                  </a:lnTo>
                  <a:lnTo>
                    <a:pt x="2046" y="15909"/>
                  </a:lnTo>
                  <a:lnTo>
                    <a:pt x="0" y="26054"/>
                  </a:lnTo>
                  <a:lnTo>
                    <a:pt x="0" y="210383"/>
                  </a:lnTo>
                  <a:lnTo>
                    <a:pt x="2046" y="220533"/>
                  </a:lnTo>
                  <a:lnTo>
                    <a:pt x="7628" y="228829"/>
                  </a:lnTo>
                  <a:lnTo>
                    <a:pt x="15910" y="234425"/>
                  </a:lnTo>
                  <a:lnTo>
                    <a:pt x="26055" y="236478"/>
                  </a:lnTo>
                  <a:lnTo>
                    <a:pt x="499778" y="236478"/>
                  </a:lnTo>
                  <a:lnTo>
                    <a:pt x="509929" y="234425"/>
                  </a:lnTo>
                  <a:lnTo>
                    <a:pt x="518225" y="228829"/>
                  </a:lnTo>
                  <a:lnTo>
                    <a:pt x="523822" y="220533"/>
                  </a:lnTo>
                  <a:lnTo>
                    <a:pt x="525875" y="210383"/>
                  </a:lnTo>
                  <a:lnTo>
                    <a:pt x="525875" y="26054"/>
                  </a:lnTo>
                  <a:lnTo>
                    <a:pt x="523822" y="15909"/>
                  </a:lnTo>
                  <a:lnTo>
                    <a:pt x="518225" y="7628"/>
                  </a:lnTo>
                  <a:lnTo>
                    <a:pt x="509929" y="2046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4026787" y="2463313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5">
                  <a:moveTo>
                    <a:pt x="0" y="26054"/>
                  </a:moveTo>
                  <a:lnTo>
                    <a:pt x="2046" y="15909"/>
                  </a:lnTo>
                  <a:lnTo>
                    <a:pt x="7628" y="7628"/>
                  </a:lnTo>
                  <a:lnTo>
                    <a:pt x="15910" y="2046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83"/>
                  </a:lnTo>
                  <a:lnTo>
                    <a:pt x="523822" y="220533"/>
                  </a:lnTo>
                  <a:lnTo>
                    <a:pt x="518225" y="228829"/>
                  </a:lnTo>
                  <a:lnTo>
                    <a:pt x="509929" y="234425"/>
                  </a:lnTo>
                  <a:lnTo>
                    <a:pt x="499778" y="236478"/>
                  </a:lnTo>
                  <a:lnTo>
                    <a:pt x="26055" y="236478"/>
                  </a:lnTo>
                  <a:lnTo>
                    <a:pt x="0" y="26054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0" name="object 90"/>
          <p:cNvSpPr txBox="1"/>
          <p:nvPr/>
        </p:nvSpPr>
        <p:spPr>
          <a:xfrm>
            <a:off x="4212820" y="2494279"/>
            <a:ext cx="15240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145" b="1">
                <a:latin typeface="Verdana"/>
                <a:cs typeface="Verdana"/>
              </a:rPr>
              <a:t>10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4025210" y="2215923"/>
            <a:ext cx="1064260" cy="487680"/>
            <a:chOff x="4025210" y="2215923"/>
            <a:chExt cx="1064260" cy="487680"/>
          </a:xfrm>
        </p:grpSpPr>
        <p:sp>
          <p:nvSpPr>
            <p:cNvPr id="92" name="object 92"/>
            <p:cNvSpPr/>
            <p:nvPr/>
          </p:nvSpPr>
          <p:spPr>
            <a:xfrm>
              <a:off x="4025210" y="2215923"/>
              <a:ext cx="1064260" cy="236854"/>
            </a:xfrm>
            <a:custGeom>
              <a:avLst/>
              <a:gdLst/>
              <a:ahLst/>
              <a:cxnLst/>
              <a:rect l="l" t="t" r="r" b="b"/>
              <a:pathLst>
                <a:path w="1064260" h="236855">
                  <a:moveTo>
                    <a:pt x="1038100" y="0"/>
                  </a:moveTo>
                  <a:lnTo>
                    <a:pt x="26096" y="0"/>
                  </a:lnTo>
                  <a:lnTo>
                    <a:pt x="0" y="26095"/>
                  </a:lnTo>
                  <a:lnTo>
                    <a:pt x="0" y="210383"/>
                  </a:lnTo>
                  <a:lnTo>
                    <a:pt x="2047" y="220551"/>
                  </a:lnTo>
                  <a:lnTo>
                    <a:pt x="7634" y="228845"/>
                  </a:lnTo>
                  <a:lnTo>
                    <a:pt x="15927" y="234431"/>
                  </a:lnTo>
                  <a:lnTo>
                    <a:pt x="26096" y="236478"/>
                  </a:lnTo>
                  <a:lnTo>
                    <a:pt x="1038100" y="236478"/>
                  </a:lnTo>
                  <a:lnTo>
                    <a:pt x="1048269" y="234431"/>
                  </a:lnTo>
                  <a:lnTo>
                    <a:pt x="1056563" y="228845"/>
                  </a:lnTo>
                  <a:lnTo>
                    <a:pt x="1062150" y="220551"/>
                  </a:lnTo>
                  <a:lnTo>
                    <a:pt x="1064197" y="210383"/>
                  </a:lnTo>
                  <a:lnTo>
                    <a:pt x="1064197" y="26095"/>
                  </a:lnTo>
                  <a:lnTo>
                    <a:pt x="1062150" y="15927"/>
                  </a:lnTo>
                  <a:lnTo>
                    <a:pt x="1056563" y="7633"/>
                  </a:lnTo>
                  <a:lnTo>
                    <a:pt x="1048269" y="2047"/>
                  </a:lnTo>
                  <a:lnTo>
                    <a:pt x="1038100" y="0"/>
                  </a:lnTo>
                  <a:close/>
                </a:path>
              </a:pathLst>
            </a:custGeom>
            <a:solidFill>
              <a:srgbClr val="006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4558886" y="246642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5">
                  <a:moveTo>
                    <a:pt x="499778" y="0"/>
                  </a:moveTo>
                  <a:lnTo>
                    <a:pt x="26055" y="0"/>
                  </a:lnTo>
                  <a:lnTo>
                    <a:pt x="15910" y="2046"/>
                  </a:lnTo>
                  <a:lnTo>
                    <a:pt x="7628" y="7628"/>
                  </a:lnTo>
                  <a:lnTo>
                    <a:pt x="2046" y="15909"/>
                  </a:lnTo>
                  <a:lnTo>
                    <a:pt x="0" y="26054"/>
                  </a:lnTo>
                  <a:lnTo>
                    <a:pt x="0" y="210383"/>
                  </a:lnTo>
                  <a:lnTo>
                    <a:pt x="2046" y="220533"/>
                  </a:lnTo>
                  <a:lnTo>
                    <a:pt x="7628" y="228829"/>
                  </a:lnTo>
                  <a:lnTo>
                    <a:pt x="15910" y="234425"/>
                  </a:lnTo>
                  <a:lnTo>
                    <a:pt x="26055" y="236478"/>
                  </a:lnTo>
                  <a:lnTo>
                    <a:pt x="499778" y="236478"/>
                  </a:lnTo>
                  <a:lnTo>
                    <a:pt x="509929" y="234425"/>
                  </a:lnTo>
                  <a:lnTo>
                    <a:pt x="518225" y="228829"/>
                  </a:lnTo>
                  <a:lnTo>
                    <a:pt x="523822" y="220533"/>
                  </a:lnTo>
                  <a:lnTo>
                    <a:pt x="525875" y="210383"/>
                  </a:lnTo>
                  <a:lnTo>
                    <a:pt x="525875" y="26054"/>
                  </a:lnTo>
                  <a:lnTo>
                    <a:pt x="523822" y="15909"/>
                  </a:lnTo>
                  <a:lnTo>
                    <a:pt x="518225" y="7628"/>
                  </a:lnTo>
                  <a:lnTo>
                    <a:pt x="509929" y="2046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4558886" y="246642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5">
                  <a:moveTo>
                    <a:pt x="0" y="26054"/>
                  </a:moveTo>
                  <a:lnTo>
                    <a:pt x="2046" y="15909"/>
                  </a:lnTo>
                  <a:lnTo>
                    <a:pt x="7628" y="7628"/>
                  </a:lnTo>
                  <a:lnTo>
                    <a:pt x="15910" y="2046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83"/>
                  </a:lnTo>
                  <a:lnTo>
                    <a:pt x="523822" y="220533"/>
                  </a:lnTo>
                  <a:lnTo>
                    <a:pt x="518225" y="228829"/>
                  </a:lnTo>
                  <a:lnTo>
                    <a:pt x="509929" y="234425"/>
                  </a:lnTo>
                  <a:lnTo>
                    <a:pt x="499778" y="236478"/>
                  </a:lnTo>
                  <a:lnTo>
                    <a:pt x="26055" y="236478"/>
                  </a:lnTo>
                  <a:lnTo>
                    <a:pt x="0" y="26054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5" name="object 95"/>
          <p:cNvSpPr txBox="1"/>
          <p:nvPr/>
        </p:nvSpPr>
        <p:spPr>
          <a:xfrm>
            <a:off x="4343511" y="2247221"/>
            <a:ext cx="565150" cy="412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55" b="1">
                <a:solidFill>
                  <a:srgbClr val="FFFFFF"/>
                </a:solidFill>
                <a:latin typeface="Verdana"/>
                <a:cs typeface="Verdana"/>
              </a:rPr>
              <a:t>ÓTIMA</a:t>
            </a:r>
            <a:endParaRPr sz="900">
              <a:latin typeface="Verdana"/>
              <a:cs typeface="Verdana"/>
            </a:endParaRPr>
          </a:p>
          <a:p>
            <a:pPr algn="r" marR="5080">
              <a:lnSpc>
                <a:spcPct val="100000"/>
              </a:lnSpc>
              <a:spcBef>
                <a:spcPts val="880"/>
              </a:spcBef>
            </a:pPr>
            <a:r>
              <a:rPr dirty="0" sz="900" spc="-50" b="1">
                <a:latin typeface="Verdana"/>
                <a:cs typeface="Verdana"/>
              </a:rPr>
              <a:t>09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96" name="object 96"/>
          <p:cNvGrpSpPr/>
          <p:nvPr/>
        </p:nvGrpSpPr>
        <p:grpSpPr>
          <a:xfrm>
            <a:off x="4026268" y="2711719"/>
            <a:ext cx="1056005" cy="530225"/>
            <a:chOff x="4026268" y="2711719"/>
            <a:chExt cx="1056005" cy="530225"/>
          </a:xfrm>
        </p:grpSpPr>
        <p:pic>
          <p:nvPicPr>
            <p:cNvPr id="97" name="object 9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26268" y="2711719"/>
              <a:ext cx="526912" cy="530002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58367" y="2711719"/>
              <a:ext cx="523800" cy="530002"/>
            </a:xfrm>
            <a:prstGeom prst="rect">
              <a:avLst/>
            </a:prstGeom>
          </p:spPr>
        </p:pic>
      </p:grpSp>
      <p:sp>
        <p:nvSpPr>
          <p:cNvPr id="99" name="object 99"/>
          <p:cNvSpPr txBox="1"/>
          <p:nvPr/>
        </p:nvSpPr>
        <p:spPr>
          <a:xfrm>
            <a:off x="4757117" y="2913904"/>
            <a:ext cx="121285" cy="1155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 spc="20">
                <a:latin typeface="Verdana"/>
                <a:cs typeface="Verdana"/>
              </a:rPr>
              <a:t>09</a:t>
            </a:r>
            <a:endParaRPr sz="550">
              <a:latin typeface="Verdana"/>
              <a:cs typeface="Verdana"/>
            </a:endParaRPr>
          </a:p>
        </p:txBody>
      </p:sp>
      <p:grpSp>
        <p:nvGrpSpPr>
          <p:cNvPr id="100" name="object 100"/>
          <p:cNvGrpSpPr/>
          <p:nvPr/>
        </p:nvGrpSpPr>
        <p:grpSpPr>
          <a:xfrm>
            <a:off x="5090466" y="2711719"/>
            <a:ext cx="1056005" cy="530225"/>
            <a:chOff x="5090466" y="2711719"/>
            <a:chExt cx="1056005" cy="530225"/>
          </a:xfrm>
        </p:grpSpPr>
        <p:pic>
          <p:nvPicPr>
            <p:cNvPr id="101" name="object 10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90466" y="2711719"/>
              <a:ext cx="523800" cy="530002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22565" y="2711719"/>
              <a:ext cx="523800" cy="530002"/>
            </a:xfrm>
            <a:prstGeom prst="rect">
              <a:avLst/>
            </a:prstGeom>
          </p:spPr>
        </p:pic>
      </p:grpSp>
      <p:sp>
        <p:nvSpPr>
          <p:cNvPr id="103" name="object 103"/>
          <p:cNvSpPr txBox="1"/>
          <p:nvPr/>
        </p:nvSpPr>
        <p:spPr>
          <a:xfrm>
            <a:off x="5288842" y="2913904"/>
            <a:ext cx="123825" cy="1155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 spc="30">
                <a:latin typeface="Verdana"/>
                <a:cs typeface="Verdana"/>
              </a:rPr>
              <a:t>08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5837168" y="2928994"/>
            <a:ext cx="94615" cy="9144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dirty="0" sz="550" spc="15">
                <a:latin typeface="Verdana"/>
                <a:cs typeface="Verdana"/>
              </a:rPr>
              <a:t>07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6349435" y="2928994"/>
            <a:ext cx="95885" cy="9144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dirty="0" sz="550" spc="20">
                <a:latin typeface="Verdana"/>
                <a:cs typeface="Verdana"/>
              </a:rPr>
              <a:t>06</a:t>
            </a:r>
            <a:endParaRPr sz="550">
              <a:latin typeface="Verdana"/>
              <a:cs typeface="Verdana"/>
            </a:endParaRPr>
          </a:p>
        </p:txBody>
      </p:sp>
      <p:grpSp>
        <p:nvGrpSpPr>
          <p:cNvPr id="106" name="object 106"/>
          <p:cNvGrpSpPr/>
          <p:nvPr/>
        </p:nvGrpSpPr>
        <p:grpSpPr>
          <a:xfrm>
            <a:off x="6686763" y="2711719"/>
            <a:ext cx="1056005" cy="530225"/>
            <a:chOff x="6686763" y="2711719"/>
            <a:chExt cx="1056005" cy="530225"/>
          </a:xfrm>
        </p:grpSpPr>
        <p:pic>
          <p:nvPicPr>
            <p:cNvPr id="107" name="object 10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86763" y="2711719"/>
              <a:ext cx="523800" cy="530002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218861" y="2711719"/>
              <a:ext cx="523800" cy="530002"/>
            </a:xfrm>
            <a:prstGeom prst="rect">
              <a:avLst/>
            </a:prstGeom>
          </p:spPr>
        </p:pic>
      </p:grpSp>
      <p:sp>
        <p:nvSpPr>
          <p:cNvPr id="109" name="object 109"/>
          <p:cNvSpPr txBox="1"/>
          <p:nvPr/>
        </p:nvSpPr>
        <p:spPr>
          <a:xfrm>
            <a:off x="6888624" y="2913904"/>
            <a:ext cx="118110" cy="1155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 spc="10">
                <a:latin typeface="Verdana"/>
                <a:cs typeface="Verdana"/>
              </a:rPr>
              <a:t>05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7430311" y="2928994"/>
            <a:ext cx="99695" cy="9144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dirty="0" sz="550" spc="35">
                <a:latin typeface="Verdana"/>
                <a:cs typeface="Verdana"/>
              </a:rPr>
              <a:t>04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6153606" y="2215922"/>
            <a:ext cx="1596390" cy="236854"/>
          </a:xfrm>
          <a:custGeom>
            <a:avLst/>
            <a:gdLst/>
            <a:ahLst/>
            <a:cxnLst/>
            <a:rect l="l" t="t" r="r" b="b"/>
            <a:pathLst>
              <a:path w="1596390" h="236855">
                <a:moveTo>
                  <a:pt x="1581694" y="0"/>
                </a:moveTo>
                <a:lnTo>
                  <a:pt x="14602" y="0"/>
                </a:lnTo>
                <a:lnTo>
                  <a:pt x="7737" y="4626"/>
                </a:lnTo>
                <a:lnTo>
                  <a:pt x="2075" y="13026"/>
                </a:lnTo>
                <a:lnTo>
                  <a:pt x="0" y="23316"/>
                </a:lnTo>
                <a:lnTo>
                  <a:pt x="0" y="210052"/>
                </a:lnTo>
                <a:lnTo>
                  <a:pt x="2075" y="220342"/>
                </a:lnTo>
                <a:lnTo>
                  <a:pt x="7737" y="228742"/>
                </a:lnTo>
                <a:lnTo>
                  <a:pt x="16138" y="234403"/>
                </a:lnTo>
                <a:lnTo>
                  <a:pt x="26428" y="236479"/>
                </a:lnTo>
                <a:lnTo>
                  <a:pt x="1569867" y="236479"/>
                </a:lnTo>
                <a:lnTo>
                  <a:pt x="1580158" y="234403"/>
                </a:lnTo>
                <a:lnTo>
                  <a:pt x="1588558" y="228742"/>
                </a:lnTo>
                <a:lnTo>
                  <a:pt x="1594220" y="220342"/>
                </a:lnTo>
                <a:lnTo>
                  <a:pt x="1596296" y="210052"/>
                </a:lnTo>
                <a:lnTo>
                  <a:pt x="1596296" y="23316"/>
                </a:lnTo>
                <a:lnTo>
                  <a:pt x="1594220" y="13026"/>
                </a:lnTo>
                <a:lnTo>
                  <a:pt x="1588558" y="4626"/>
                </a:lnTo>
                <a:lnTo>
                  <a:pt x="158169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 txBox="1"/>
          <p:nvPr/>
        </p:nvSpPr>
        <p:spPr>
          <a:xfrm>
            <a:off x="6649273" y="2245229"/>
            <a:ext cx="607695" cy="41338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900" spc="-30" b="1">
                <a:latin typeface="Verdana"/>
                <a:cs typeface="Verdana"/>
              </a:rPr>
              <a:t>REGULAR</a:t>
            </a:r>
            <a:endParaRPr sz="9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885"/>
              </a:spcBef>
            </a:pPr>
            <a:r>
              <a:rPr dirty="0" sz="900" spc="-70" b="1">
                <a:latin typeface="Verdana"/>
                <a:cs typeface="Verdana"/>
              </a:rPr>
              <a:t>05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113" name="object 113"/>
          <p:cNvGrpSpPr/>
          <p:nvPr/>
        </p:nvGrpSpPr>
        <p:grpSpPr>
          <a:xfrm>
            <a:off x="5089408" y="2215922"/>
            <a:ext cx="1570990" cy="1026160"/>
            <a:chOff x="5089408" y="2215922"/>
            <a:chExt cx="1570990" cy="1026160"/>
          </a:xfrm>
        </p:grpSpPr>
        <p:sp>
          <p:nvSpPr>
            <p:cNvPr id="114" name="object 114"/>
            <p:cNvSpPr/>
            <p:nvPr/>
          </p:nvSpPr>
          <p:spPr>
            <a:xfrm>
              <a:off x="5089408" y="2215922"/>
              <a:ext cx="1064260" cy="236854"/>
            </a:xfrm>
            <a:custGeom>
              <a:avLst/>
              <a:gdLst/>
              <a:ahLst/>
              <a:cxnLst/>
              <a:rect l="l" t="t" r="r" b="b"/>
              <a:pathLst>
                <a:path w="1064260" h="236855">
                  <a:moveTo>
                    <a:pt x="1049595" y="0"/>
                  </a:moveTo>
                  <a:lnTo>
                    <a:pt x="14602" y="0"/>
                  </a:lnTo>
                  <a:lnTo>
                    <a:pt x="7737" y="4626"/>
                  </a:lnTo>
                  <a:lnTo>
                    <a:pt x="2075" y="13026"/>
                  </a:lnTo>
                  <a:lnTo>
                    <a:pt x="0" y="23316"/>
                  </a:lnTo>
                  <a:lnTo>
                    <a:pt x="0" y="210052"/>
                  </a:lnTo>
                  <a:lnTo>
                    <a:pt x="2075" y="220342"/>
                  </a:lnTo>
                  <a:lnTo>
                    <a:pt x="7737" y="228742"/>
                  </a:lnTo>
                  <a:lnTo>
                    <a:pt x="16138" y="234403"/>
                  </a:lnTo>
                  <a:lnTo>
                    <a:pt x="26428" y="236479"/>
                  </a:lnTo>
                  <a:lnTo>
                    <a:pt x="1037769" y="236479"/>
                  </a:lnTo>
                  <a:lnTo>
                    <a:pt x="1048059" y="234403"/>
                  </a:lnTo>
                  <a:lnTo>
                    <a:pt x="1056459" y="228742"/>
                  </a:lnTo>
                  <a:lnTo>
                    <a:pt x="1062121" y="220342"/>
                  </a:lnTo>
                  <a:lnTo>
                    <a:pt x="1064197" y="210052"/>
                  </a:lnTo>
                  <a:lnTo>
                    <a:pt x="1064197" y="23316"/>
                  </a:lnTo>
                  <a:lnTo>
                    <a:pt x="1062121" y="13026"/>
                  </a:lnTo>
                  <a:lnTo>
                    <a:pt x="1056459" y="4626"/>
                  </a:lnTo>
                  <a:lnTo>
                    <a:pt x="1049595" y="0"/>
                  </a:lnTo>
                  <a:close/>
                </a:path>
              </a:pathLst>
            </a:custGeom>
            <a:solidFill>
              <a:srgbClr val="94B3D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5" name="object 1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35994" y="2711719"/>
              <a:ext cx="523800" cy="530002"/>
            </a:xfrm>
            <a:prstGeom prst="rect">
              <a:avLst/>
            </a:prstGeom>
          </p:spPr>
        </p:pic>
      </p:grpSp>
      <p:sp>
        <p:nvSpPr>
          <p:cNvPr id="116" name="object 116"/>
          <p:cNvSpPr txBox="1"/>
          <p:nvPr/>
        </p:nvSpPr>
        <p:spPr>
          <a:xfrm>
            <a:off x="5472598" y="2245229"/>
            <a:ext cx="297815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5" b="1">
                <a:latin typeface="Verdana"/>
                <a:cs typeface="Verdana"/>
              </a:rPr>
              <a:t>B</a:t>
            </a:r>
            <a:r>
              <a:rPr dirty="0" sz="900" spc="-10" b="1">
                <a:latin typeface="Verdana"/>
                <a:cs typeface="Verdana"/>
              </a:rPr>
              <a:t>O</a:t>
            </a:r>
            <a:r>
              <a:rPr dirty="0" sz="900" spc="-5" b="1">
                <a:latin typeface="Verdana"/>
                <a:cs typeface="Verdana"/>
              </a:rPr>
              <a:t>A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7749902" y="2215922"/>
            <a:ext cx="1064260" cy="233679"/>
          </a:xfrm>
          <a:custGeom>
            <a:avLst/>
            <a:gdLst/>
            <a:ahLst/>
            <a:cxnLst/>
            <a:rect l="l" t="t" r="r" b="b"/>
            <a:pathLst>
              <a:path w="1064259" h="233680">
                <a:moveTo>
                  <a:pt x="1049848" y="0"/>
                </a:moveTo>
                <a:lnTo>
                  <a:pt x="14349" y="0"/>
                </a:lnTo>
                <a:lnTo>
                  <a:pt x="7634" y="4523"/>
                </a:lnTo>
                <a:lnTo>
                  <a:pt x="2047" y="12816"/>
                </a:lnTo>
                <a:lnTo>
                  <a:pt x="0" y="22984"/>
                </a:lnTo>
                <a:lnTo>
                  <a:pt x="0" y="207272"/>
                </a:lnTo>
                <a:lnTo>
                  <a:pt x="2047" y="217440"/>
                </a:lnTo>
                <a:lnTo>
                  <a:pt x="7634" y="225734"/>
                </a:lnTo>
                <a:lnTo>
                  <a:pt x="15927" y="231320"/>
                </a:lnTo>
                <a:lnTo>
                  <a:pt x="26096" y="233368"/>
                </a:lnTo>
                <a:lnTo>
                  <a:pt x="1038100" y="233368"/>
                </a:lnTo>
                <a:lnTo>
                  <a:pt x="1048269" y="231320"/>
                </a:lnTo>
                <a:lnTo>
                  <a:pt x="1056563" y="225734"/>
                </a:lnTo>
                <a:lnTo>
                  <a:pt x="1062150" y="217440"/>
                </a:lnTo>
                <a:lnTo>
                  <a:pt x="1064197" y="207272"/>
                </a:lnTo>
                <a:lnTo>
                  <a:pt x="1064197" y="22984"/>
                </a:lnTo>
                <a:lnTo>
                  <a:pt x="1062150" y="12816"/>
                </a:lnTo>
                <a:lnTo>
                  <a:pt x="1056563" y="4523"/>
                </a:lnTo>
                <a:lnTo>
                  <a:pt x="1049848" y="0"/>
                </a:lnTo>
                <a:close/>
              </a:path>
            </a:pathLst>
          </a:custGeom>
          <a:solidFill>
            <a:srgbClr val="FF8A8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 txBox="1"/>
          <p:nvPr/>
        </p:nvSpPr>
        <p:spPr>
          <a:xfrm>
            <a:off x="8111642" y="2245146"/>
            <a:ext cx="347345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50" b="1">
                <a:latin typeface="Verdana"/>
                <a:cs typeface="Verdana"/>
              </a:rPr>
              <a:t>R</a:t>
            </a:r>
            <a:r>
              <a:rPr dirty="0" sz="900" spc="-25" b="1">
                <a:latin typeface="Verdana"/>
                <a:cs typeface="Verdana"/>
              </a:rPr>
              <a:t>U</a:t>
            </a:r>
            <a:r>
              <a:rPr dirty="0" sz="900" spc="-200" b="1">
                <a:latin typeface="Verdana"/>
                <a:cs typeface="Verdana"/>
              </a:rPr>
              <a:t>I</a:t>
            </a:r>
            <a:r>
              <a:rPr dirty="0" sz="900" spc="10" b="1">
                <a:latin typeface="Verdana"/>
                <a:cs typeface="Verdana"/>
              </a:rPr>
              <a:t>M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8814100" y="2215922"/>
            <a:ext cx="1064260" cy="233679"/>
          </a:xfrm>
          <a:custGeom>
            <a:avLst/>
            <a:gdLst/>
            <a:ahLst/>
            <a:cxnLst/>
            <a:rect l="l" t="t" r="r" b="b"/>
            <a:pathLst>
              <a:path w="1064259" h="233680">
                <a:moveTo>
                  <a:pt x="1049848" y="0"/>
                </a:moveTo>
                <a:lnTo>
                  <a:pt x="14349" y="0"/>
                </a:lnTo>
                <a:lnTo>
                  <a:pt x="7634" y="4523"/>
                </a:lnTo>
                <a:lnTo>
                  <a:pt x="2047" y="12816"/>
                </a:lnTo>
                <a:lnTo>
                  <a:pt x="0" y="22984"/>
                </a:lnTo>
                <a:lnTo>
                  <a:pt x="0" y="207272"/>
                </a:lnTo>
                <a:lnTo>
                  <a:pt x="2047" y="217440"/>
                </a:lnTo>
                <a:lnTo>
                  <a:pt x="7634" y="225734"/>
                </a:lnTo>
                <a:lnTo>
                  <a:pt x="15927" y="231320"/>
                </a:lnTo>
                <a:lnTo>
                  <a:pt x="26096" y="233368"/>
                </a:lnTo>
                <a:lnTo>
                  <a:pt x="1038100" y="233368"/>
                </a:lnTo>
                <a:lnTo>
                  <a:pt x="1048269" y="231320"/>
                </a:lnTo>
                <a:lnTo>
                  <a:pt x="1056563" y="225734"/>
                </a:lnTo>
                <a:lnTo>
                  <a:pt x="1062150" y="217440"/>
                </a:lnTo>
                <a:lnTo>
                  <a:pt x="1064197" y="207272"/>
                </a:lnTo>
                <a:lnTo>
                  <a:pt x="1064197" y="22984"/>
                </a:lnTo>
                <a:lnTo>
                  <a:pt x="1062150" y="12816"/>
                </a:lnTo>
                <a:lnTo>
                  <a:pt x="1056563" y="4523"/>
                </a:lnTo>
                <a:lnTo>
                  <a:pt x="1049848" y="0"/>
                </a:lnTo>
                <a:close/>
              </a:path>
            </a:pathLst>
          </a:custGeom>
          <a:solidFill>
            <a:srgbClr val="FF2E2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 txBox="1"/>
          <p:nvPr/>
        </p:nvSpPr>
        <p:spPr>
          <a:xfrm>
            <a:off x="9063694" y="2245146"/>
            <a:ext cx="57150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25" b="1">
                <a:solidFill>
                  <a:srgbClr val="FFFFFF"/>
                </a:solidFill>
                <a:latin typeface="Verdana"/>
                <a:cs typeface="Verdana"/>
              </a:rPr>
              <a:t>PÉ</a:t>
            </a:r>
            <a:r>
              <a:rPr dirty="0" sz="900" spc="-20" b="1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900" spc="-60" b="1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900" spc="-200" b="1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900" b="1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dirty="0" sz="900" spc="-5" b="1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7965522" y="2928994"/>
            <a:ext cx="92710" cy="9144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dirty="0" sz="550" spc="10">
                <a:latin typeface="Verdana"/>
                <a:cs typeface="Verdana"/>
              </a:rPr>
              <a:t>03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8500649" y="2928994"/>
            <a:ext cx="92710" cy="9144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dirty="0" sz="550" spc="10">
                <a:latin typeface="Verdana"/>
                <a:cs typeface="Verdana"/>
              </a:rPr>
              <a:t>02</a:t>
            </a:r>
            <a:endParaRPr sz="550">
              <a:latin typeface="Verdana"/>
              <a:cs typeface="Verdana"/>
            </a:endParaRPr>
          </a:p>
        </p:txBody>
      </p:sp>
      <p:grpSp>
        <p:nvGrpSpPr>
          <p:cNvPr id="123" name="object 123"/>
          <p:cNvGrpSpPr/>
          <p:nvPr/>
        </p:nvGrpSpPr>
        <p:grpSpPr>
          <a:xfrm>
            <a:off x="7750960" y="2711719"/>
            <a:ext cx="1056005" cy="530225"/>
            <a:chOff x="7750960" y="2711719"/>
            <a:chExt cx="1056005" cy="530225"/>
          </a:xfrm>
        </p:grpSpPr>
        <p:pic>
          <p:nvPicPr>
            <p:cNvPr id="124" name="object 1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750960" y="2711719"/>
              <a:ext cx="523800" cy="530002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283059" y="2711719"/>
              <a:ext cx="523800" cy="530002"/>
            </a:xfrm>
            <a:prstGeom prst="rect">
              <a:avLst/>
            </a:prstGeom>
          </p:spPr>
        </p:pic>
      </p:grpSp>
      <p:sp>
        <p:nvSpPr>
          <p:cNvPr id="126" name="object 126"/>
          <p:cNvSpPr txBox="1"/>
          <p:nvPr/>
        </p:nvSpPr>
        <p:spPr>
          <a:xfrm>
            <a:off x="9038971" y="2928994"/>
            <a:ext cx="77470" cy="9144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dirty="0" sz="550" spc="-50">
                <a:latin typeface="Verdana"/>
                <a:cs typeface="Verdana"/>
              </a:rPr>
              <a:t>01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9561735" y="2928994"/>
            <a:ext cx="99695" cy="9144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dirty="0" sz="550" spc="35">
                <a:latin typeface="Verdana"/>
                <a:cs typeface="Verdana"/>
              </a:rPr>
              <a:t>00</a:t>
            </a:r>
            <a:endParaRPr sz="550">
              <a:latin typeface="Verdana"/>
              <a:cs typeface="Verdana"/>
            </a:endParaRPr>
          </a:p>
        </p:txBody>
      </p:sp>
      <p:grpSp>
        <p:nvGrpSpPr>
          <p:cNvPr id="128" name="object 128"/>
          <p:cNvGrpSpPr/>
          <p:nvPr/>
        </p:nvGrpSpPr>
        <p:grpSpPr>
          <a:xfrm>
            <a:off x="8815158" y="2711719"/>
            <a:ext cx="1056005" cy="530225"/>
            <a:chOff x="8815158" y="2711719"/>
            <a:chExt cx="1056005" cy="530225"/>
          </a:xfrm>
        </p:grpSpPr>
        <p:pic>
          <p:nvPicPr>
            <p:cNvPr id="129" name="object 1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815158" y="2711719"/>
              <a:ext cx="523800" cy="530002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347256" y="2711719"/>
              <a:ext cx="523800" cy="530002"/>
            </a:xfrm>
            <a:prstGeom prst="rect">
              <a:avLst/>
            </a:prstGeom>
          </p:spPr>
        </p:pic>
      </p:grpSp>
      <p:grpSp>
        <p:nvGrpSpPr>
          <p:cNvPr id="131" name="object 131"/>
          <p:cNvGrpSpPr/>
          <p:nvPr/>
        </p:nvGrpSpPr>
        <p:grpSpPr>
          <a:xfrm>
            <a:off x="9347140" y="2462678"/>
            <a:ext cx="524510" cy="238125"/>
            <a:chOff x="9347140" y="2462678"/>
            <a:chExt cx="524510" cy="238125"/>
          </a:xfrm>
        </p:grpSpPr>
        <p:sp>
          <p:nvSpPr>
            <p:cNvPr id="132" name="object 132"/>
            <p:cNvSpPr/>
            <p:nvPr/>
          </p:nvSpPr>
          <p:spPr>
            <a:xfrm>
              <a:off x="9347775" y="2463313"/>
              <a:ext cx="523240" cy="236854"/>
            </a:xfrm>
            <a:custGeom>
              <a:avLst/>
              <a:gdLst/>
              <a:ahLst/>
              <a:cxnLst/>
              <a:rect l="l" t="t" r="r" b="b"/>
              <a:pathLst>
                <a:path w="523240" h="236855">
                  <a:moveTo>
                    <a:pt x="496667" y="0"/>
                  </a:moveTo>
                  <a:lnTo>
                    <a:pt x="26055" y="0"/>
                  </a:lnTo>
                  <a:lnTo>
                    <a:pt x="15910" y="2046"/>
                  </a:lnTo>
                  <a:lnTo>
                    <a:pt x="7628" y="7628"/>
                  </a:lnTo>
                  <a:lnTo>
                    <a:pt x="2046" y="15909"/>
                  </a:lnTo>
                  <a:lnTo>
                    <a:pt x="0" y="26054"/>
                  </a:lnTo>
                  <a:lnTo>
                    <a:pt x="0" y="210383"/>
                  </a:lnTo>
                  <a:lnTo>
                    <a:pt x="2046" y="220533"/>
                  </a:lnTo>
                  <a:lnTo>
                    <a:pt x="7628" y="228829"/>
                  </a:lnTo>
                  <a:lnTo>
                    <a:pt x="15910" y="234425"/>
                  </a:lnTo>
                  <a:lnTo>
                    <a:pt x="26055" y="236478"/>
                  </a:lnTo>
                  <a:lnTo>
                    <a:pt x="496667" y="236478"/>
                  </a:lnTo>
                  <a:lnTo>
                    <a:pt x="506818" y="234425"/>
                  </a:lnTo>
                  <a:lnTo>
                    <a:pt x="515114" y="228829"/>
                  </a:lnTo>
                  <a:lnTo>
                    <a:pt x="520710" y="220533"/>
                  </a:lnTo>
                  <a:lnTo>
                    <a:pt x="522763" y="210383"/>
                  </a:lnTo>
                  <a:lnTo>
                    <a:pt x="522763" y="26054"/>
                  </a:lnTo>
                  <a:lnTo>
                    <a:pt x="520710" y="15909"/>
                  </a:lnTo>
                  <a:lnTo>
                    <a:pt x="515114" y="7628"/>
                  </a:lnTo>
                  <a:lnTo>
                    <a:pt x="506818" y="2046"/>
                  </a:lnTo>
                  <a:lnTo>
                    <a:pt x="49666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/>
            <p:cNvSpPr/>
            <p:nvPr/>
          </p:nvSpPr>
          <p:spPr>
            <a:xfrm>
              <a:off x="9347775" y="2463313"/>
              <a:ext cx="523240" cy="236854"/>
            </a:xfrm>
            <a:custGeom>
              <a:avLst/>
              <a:gdLst/>
              <a:ahLst/>
              <a:cxnLst/>
              <a:rect l="l" t="t" r="r" b="b"/>
              <a:pathLst>
                <a:path w="523240" h="236855">
                  <a:moveTo>
                    <a:pt x="0" y="26054"/>
                  </a:moveTo>
                  <a:lnTo>
                    <a:pt x="2046" y="15909"/>
                  </a:lnTo>
                  <a:lnTo>
                    <a:pt x="7628" y="7628"/>
                  </a:lnTo>
                  <a:lnTo>
                    <a:pt x="15910" y="2046"/>
                  </a:lnTo>
                  <a:lnTo>
                    <a:pt x="26055" y="0"/>
                  </a:lnTo>
                  <a:lnTo>
                    <a:pt x="496667" y="0"/>
                  </a:lnTo>
                  <a:lnTo>
                    <a:pt x="522763" y="210383"/>
                  </a:lnTo>
                  <a:lnTo>
                    <a:pt x="520710" y="220533"/>
                  </a:lnTo>
                  <a:lnTo>
                    <a:pt x="515114" y="228829"/>
                  </a:lnTo>
                  <a:lnTo>
                    <a:pt x="506818" y="234425"/>
                  </a:lnTo>
                  <a:lnTo>
                    <a:pt x="496667" y="236478"/>
                  </a:lnTo>
                  <a:lnTo>
                    <a:pt x="26055" y="236478"/>
                  </a:lnTo>
                  <a:lnTo>
                    <a:pt x="0" y="26054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4" name="object 134"/>
          <p:cNvSpPr txBox="1"/>
          <p:nvPr/>
        </p:nvSpPr>
        <p:spPr>
          <a:xfrm>
            <a:off x="9521113" y="2493947"/>
            <a:ext cx="18161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30" b="1">
                <a:latin typeface="Verdana"/>
                <a:cs typeface="Verdana"/>
              </a:rPr>
              <a:t>00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135" name="object 135"/>
          <p:cNvGrpSpPr/>
          <p:nvPr/>
        </p:nvGrpSpPr>
        <p:grpSpPr>
          <a:xfrm>
            <a:off x="8282943" y="2462678"/>
            <a:ext cx="524510" cy="238125"/>
            <a:chOff x="8282943" y="2462678"/>
            <a:chExt cx="524510" cy="238125"/>
          </a:xfrm>
        </p:grpSpPr>
        <p:sp>
          <p:nvSpPr>
            <p:cNvPr id="136" name="object 136"/>
            <p:cNvSpPr/>
            <p:nvPr/>
          </p:nvSpPr>
          <p:spPr>
            <a:xfrm>
              <a:off x="8283578" y="2463313"/>
              <a:ext cx="523240" cy="236854"/>
            </a:xfrm>
            <a:custGeom>
              <a:avLst/>
              <a:gdLst/>
              <a:ahLst/>
              <a:cxnLst/>
              <a:rect l="l" t="t" r="r" b="b"/>
              <a:pathLst>
                <a:path w="523240" h="236855">
                  <a:moveTo>
                    <a:pt x="496667" y="0"/>
                  </a:moveTo>
                  <a:lnTo>
                    <a:pt x="26055" y="0"/>
                  </a:lnTo>
                  <a:lnTo>
                    <a:pt x="15910" y="2046"/>
                  </a:lnTo>
                  <a:lnTo>
                    <a:pt x="7628" y="7628"/>
                  </a:lnTo>
                  <a:lnTo>
                    <a:pt x="2046" y="15909"/>
                  </a:lnTo>
                  <a:lnTo>
                    <a:pt x="0" y="26054"/>
                  </a:lnTo>
                  <a:lnTo>
                    <a:pt x="0" y="210383"/>
                  </a:lnTo>
                  <a:lnTo>
                    <a:pt x="2046" y="220533"/>
                  </a:lnTo>
                  <a:lnTo>
                    <a:pt x="7628" y="228829"/>
                  </a:lnTo>
                  <a:lnTo>
                    <a:pt x="15910" y="234425"/>
                  </a:lnTo>
                  <a:lnTo>
                    <a:pt x="26055" y="236478"/>
                  </a:lnTo>
                  <a:lnTo>
                    <a:pt x="496667" y="236478"/>
                  </a:lnTo>
                  <a:lnTo>
                    <a:pt x="506818" y="234425"/>
                  </a:lnTo>
                  <a:lnTo>
                    <a:pt x="515114" y="228829"/>
                  </a:lnTo>
                  <a:lnTo>
                    <a:pt x="520710" y="220533"/>
                  </a:lnTo>
                  <a:lnTo>
                    <a:pt x="522763" y="210383"/>
                  </a:lnTo>
                  <a:lnTo>
                    <a:pt x="522763" y="26054"/>
                  </a:lnTo>
                  <a:lnTo>
                    <a:pt x="520710" y="15909"/>
                  </a:lnTo>
                  <a:lnTo>
                    <a:pt x="515114" y="7628"/>
                  </a:lnTo>
                  <a:lnTo>
                    <a:pt x="506818" y="2046"/>
                  </a:lnTo>
                  <a:lnTo>
                    <a:pt x="49666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/>
            <p:cNvSpPr/>
            <p:nvPr/>
          </p:nvSpPr>
          <p:spPr>
            <a:xfrm>
              <a:off x="8283578" y="2463313"/>
              <a:ext cx="523240" cy="236854"/>
            </a:xfrm>
            <a:custGeom>
              <a:avLst/>
              <a:gdLst/>
              <a:ahLst/>
              <a:cxnLst/>
              <a:rect l="l" t="t" r="r" b="b"/>
              <a:pathLst>
                <a:path w="523240" h="236855">
                  <a:moveTo>
                    <a:pt x="0" y="26054"/>
                  </a:moveTo>
                  <a:lnTo>
                    <a:pt x="2046" y="15909"/>
                  </a:lnTo>
                  <a:lnTo>
                    <a:pt x="7628" y="7628"/>
                  </a:lnTo>
                  <a:lnTo>
                    <a:pt x="15910" y="2046"/>
                  </a:lnTo>
                  <a:lnTo>
                    <a:pt x="26055" y="0"/>
                  </a:lnTo>
                  <a:lnTo>
                    <a:pt x="496667" y="0"/>
                  </a:lnTo>
                  <a:lnTo>
                    <a:pt x="522763" y="210383"/>
                  </a:lnTo>
                  <a:lnTo>
                    <a:pt x="520710" y="220533"/>
                  </a:lnTo>
                  <a:lnTo>
                    <a:pt x="515114" y="228829"/>
                  </a:lnTo>
                  <a:lnTo>
                    <a:pt x="506818" y="234425"/>
                  </a:lnTo>
                  <a:lnTo>
                    <a:pt x="496667" y="236478"/>
                  </a:lnTo>
                  <a:lnTo>
                    <a:pt x="26055" y="236478"/>
                  </a:lnTo>
                  <a:lnTo>
                    <a:pt x="0" y="26054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8" name="object 138"/>
          <p:cNvSpPr txBox="1"/>
          <p:nvPr/>
        </p:nvSpPr>
        <p:spPr>
          <a:xfrm>
            <a:off x="8460068" y="2493947"/>
            <a:ext cx="17145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70" b="1">
                <a:latin typeface="Verdana"/>
                <a:cs typeface="Verdana"/>
              </a:rPr>
              <a:t>02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39" name="object 139"/>
          <p:cNvSpPr/>
          <p:nvPr/>
        </p:nvSpPr>
        <p:spPr>
          <a:xfrm>
            <a:off x="9878297" y="2710662"/>
            <a:ext cx="523240" cy="529590"/>
          </a:xfrm>
          <a:custGeom>
            <a:avLst/>
            <a:gdLst/>
            <a:ahLst/>
            <a:cxnLst/>
            <a:rect l="l" t="t" r="r" b="b"/>
            <a:pathLst>
              <a:path w="523240" h="529589">
                <a:moveTo>
                  <a:pt x="465093" y="0"/>
                </a:moveTo>
                <a:lnTo>
                  <a:pt x="57669" y="0"/>
                </a:lnTo>
                <a:lnTo>
                  <a:pt x="35216" y="4529"/>
                </a:lnTo>
                <a:lnTo>
                  <a:pt x="16886" y="16885"/>
                </a:lnTo>
                <a:lnTo>
                  <a:pt x="4530" y="35215"/>
                </a:lnTo>
                <a:lnTo>
                  <a:pt x="0" y="57667"/>
                </a:lnTo>
                <a:lnTo>
                  <a:pt x="0" y="471297"/>
                </a:lnTo>
                <a:lnTo>
                  <a:pt x="4530" y="493750"/>
                </a:lnTo>
                <a:lnTo>
                  <a:pt x="16886" y="512080"/>
                </a:lnTo>
                <a:lnTo>
                  <a:pt x="35216" y="524435"/>
                </a:lnTo>
                <a:lnTo>
                  <a:pt x="57669" y="528965"/>
                </a:lnTo>
                <a:lnTo>
                  <a:pt x="465093" y="528965"/>
                </a:lnTo>
                <a:lnTo>
                  <a:pt x="487547" y="524435"/>
                </a:lnTo>
                <a:lnTo>
                  <a:pt x="505877" y="512080"/>
                </a:lnTo>
                <a:lnTo>
                  <a:pt x="518233" y="493750"/>
                </a:lnTo>
                <a:lnTo>
                  <a:pt x="522763" y="471297"/>
                </a:lnTo>
                <a:lnTo>
                  <a:pt x="522763" y="57667"/>
                </a:lnTo>
                <a:lnTo>
                  <a:pt x="518233" y="35215"/>
                </a:lnTo>
                <a:lnTo>
                  <a:pt x="505877" y="16885"/>
                </a:lnTo>
                <a:lnTo>
                  <a:pt x="487547" y="4529"/>
                </a:lnTo>
                <a:lnTo>
                  <a:pt x="4650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 txBox="1"/>
          <p:nvPr/>
        </p:nvSpPr>
        <p:spPr>
          <a:xfrm>
            <a:off x="9925467" y="2868392"/>
            <a:ext cx="436880" cy="20574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96520" marR="5080" indent="-84455">
              <a:lnSpc>
                <a:spcPct val="107700"/>
              </a:lnSpc>
              <a:spcBef>
                <a:spcPts val="85"/>
              </a:spcBef>
            </a:pPr>
            <a:r>
              <a:rPr dirty="0" sz="550" spc="-5" b="1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550" spc="10" b="1">
                <a:solidFill>
                  <a:srgbClr val="FFFFFF"/>
                </a:solidFill>
                <a:latin typeface="Verdana"/>
                <a:cs typeface="Verdana"/>
              </a:rPr>
              <a:t>Ã</a:t>
            </a:r>
            <a:r>
              <a:rPr dirty="0" sz="550" spc="25" b="1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dirty="0" sz="55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50" spc="-30" b="1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550" spc="10" b="1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550" spc="20" b="1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dirty="0" sz="550" spc="10" b="1">
                <a:solidFill>
                  <a:srgbClr val="FFFFFF"/>
                </a:solidFill>
                <a:latin typeface="Verdana"/>
                <a:cs typeface="Verdana"/>
              </a:rPr>
              <a:t>E  </a:t>
            </a:r>
            <a:r>
              <a:rPr dirty="0" sz="550" spc="-15" b="1">
                <a:solidFill>
                  <a:srgbClr val="FFFFFF"/>
                </a:solidFill>
                <a:latin typeface="Verdana"/>
                <a:cs typeface="Verdana"/>
              </a:rPr>
              <a:t>DIZER</a:t>
            </a:r>
            <a:endParaRPr sz="550">
              <a:latin typeface="Verdana"/>
              <a:cs typeface="Verdana"/>
            </a:endParaRPr>
          </a:p>
        </p:txBody>
      </p:sp>
      <p:grpSp>
        <p:nvGrpSpPr>
          <p:cNvPr id="141" name="object 141"/>
          <p:cNvGrpSpPr/>
          <p:nvPr/>
        </p:nvGrpSpPr>
        <p:grpSpPr>
          <a:xfrm>
            <a:off x="4026152" y="5854260"/>
            <a:ext cx="527685" cy="238125"/>
            <a:chOff x="4026152" y="5854260"/>
            <a:chExt cx="527685" cy="238125"/>
          </a:xfrm>
        </p:grpSpPr>
        <p:sp>
          <p:nvSpPr>
            <p:cNvPr id="142" name="object 142"/>
            <p:cNvSpPr/>
            <p:nvPr/>
          </p:nvSpPr>
          <p:spPr>
            <a:xfrm>
              <a:off x="4026787" y="585489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4">
                  <a:moveTo>
                    <a:pt x="499778" y="0"/>
                  </a:moveTo>
                  <a:lnTo>
                    <a:pt x="26055" y="0"/>
                  </a:lnTo>
                  <a:lnTo>
                    <a:pt x="15910" y="2049"/>
                  </a:lnTo>
                  <a:lnTo>
                    <a:pt x="7628" y="7639"/>
                  </a:lnTo>
                  <a:lnTo>
                    <a:pt x="2046" y="15930"/>
                  </a:lnTo>
                  <a:lnTo>
                    <a:pt x="0" y="26083"/>
                  </a:lnTo>
                  <a:lnTo>
                    <a:pt x="0" y="210398"/>
                  </a:lnTo>
                  <a:lnTo>
                    <a:pt x="2046" y="220550"/>
                  </a:lnTo>
                  <a:lnTo>
                    <a:pt x="7628" y="228840"/>
                  </a:lnTo>
                  <a:lnTo>
                    <a:pt x="15910" y="234429"/>
                  </a:lnTo>
                  <a:lnTo>
                    <a:pt x="26055" y="236479"/>
                  </a:lnTo>
                  <a:lnTo>
                    <a:pt x="499778" y="236479"/>
                  </a:lnTo>
                  <a:lnTo>
                    <a:pt x="509929" y="234429"/>
                  </a:lnTo>
                  <a:lnTo>
                    <a:pt x="518225" y="228840"/>
                  </a:lnTo>
                  <a:lnTo>
                    <a:pt x="523822" y="220550"/>
                  </a:lnTo>
                  <a:lnTo>
                    <a:pt x="525875" y="210398"/>
                  </a:lnTo>
                  <a:lnTo>
                    <a:pt x="525875" y="26083"/>
                  </a:lnTo>
                  <a:lnTo>
                    <a:pt x="523822" y="15930"/>
                  </a:lnTo>
                  <a:lnTo>
                    <a:pt x="518225" y="7639"/>
                  </a:lnTo>
                  <a:lnTo>
                    <a:pt x="509929" y="2049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/>
            <p:cNvSpPr/>
            <p:nvPr/>
          </p:nvSpPr>
          <p:spPr>
            <a:xfrm>
              <a:off x="4026787" y="585489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4">
                  <a:moveTo>
                    <a:pt x="0" y="26083"/>
                  </a:moveTo>
                  <a:lnTo>
                    <a:pt x="2046" y="15930"/>
                  </a:lnTo>
                  <a:lnTo>
                    <a:pt x="7628" y="7639"/>
                  </a:lnTo>
                  <a:lnTo>
                    <a:pt x="15910" y="2049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98"/>
                  </a:lnTo>
                  <a:lnTo>
                    <a:pt x="523822" y="220550"/>
                  </a:lnTo>
                  <a:lnTo>
                    <a:pt x="518225" y="228840"/>
                  </a:lnTo>
                  <a:lnTo>
                    <a:pt x="509929" y="234429"/>
                  </a:lnTo>
                  <a:lnTo>
                    <a:pt x="499778" y="236479"/>
                  </a:lnTo>
                  <a:lnTo>
                    <a:pt x="26055" y="236479"/>
                  </a:lnTo>
                  <a:lnTo>
                    <a:pt x="0" y="26083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4" name="object 144"/>
          <p:cNvSpPr txBox="1"/>
          <p:nvPr/>
        </p:nvSpPr>
        <p:spPr>
          <a:xfrm>
            <a:off x="4097563" y="5694084"/>
            <a:ext cx="384810" cy="358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7620">
              <a:lnSpc>
                <a:spcPct val="100000"/>
              </a:lnSpc>
              <a:spcBef>
                <a:spcPts val="110"/>
              </a:spcBef>
            </a:pPr>
            <a:r>
              <a:rPr dirty="0" sz="700" spc="-125">
                <a:latin typeface="Verdana"/>
                <a:cs typeface="Verdana"/>
              </a:rPr>
              <a:t>19%</a:t>
            </a:r>
            <a:endParaRPr sz="7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dirty="0" sz="900" spc="-114" b="1">
                <a:latin typeface="Verdana"/>
                <a:cs typeface="Verdana"/>
              </a:rPr>
              <a:t>20,4%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145" name="object 145"/>
          <p:cNvGrpSpPr/>
          <p:nvPr/>
        </p:nvGrpSpPr>
        <p:grpSpPr>
          <a:xfrm>
            <a:off x="4558251" y="5854260"/>
            <a:ext cx="1059815" cy="238125"/>
            <a:chOff x="4558251" y="5854260"/>
            <a:chExt cx="1059815" cy="238125"/>
          </a:xfrm>
        </p:grpSpPr>
        <p:sp>
          <p:nvSpPr>
            <p:cNvPr id="146" name="object 146"/>
            <p:cNvSpPr/>
            <p:nvPr/>
          </p:nvSpPr>
          <p:spPr>
            <a:xfrm>
              <a:off x="4558886" y="585489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4">
                  <a:moveTo>
                    <a:pt x="499778" y="0"/>
                  </a:moveTo>
                  <a:lnTo>
                    <a:pt x="26055" y="0"/>
                  </a:lnTo>
                  <a:lnTo>
                    <a:pt x="15910" y="2049"/>
                  </a:lnTo>
                  <a:lnTo>
                    <a:pt x="7628" y="7639"/>
                  </a:lnTo>
                  <a:lnTo>
                    <a:pt x="2046" y="15930"/>
                  </a:lnTo>
                  <a:lnTo>
                    <a:pt x="0" y="26083"/>
                  </a:lnTo>
                  <a:lnTo>
                    <a:pt x="0" y="210398"/>
                  </a:lnTo>
                  <a:lnTo>
                    <a:pt x="2046" y="220550"/>
                  </a:lnTo>
                  <a:lnTo>
                    <a:pt x="7628" y="228840"/>
                  </a:lnTo>
                  <a:lnTo>
                    <a:pt x="15910" y="234429"/>
                  </a:lnTo>
                  <a:lnTo>
                    <a:pt x="26055" y="236479"/>
                  </a:lnTo>
                  <a:lnTo>
                    <a:pt x="499778" y="236479"/>
                  </a:lnTo>
                  <a:lnTo>
                    <a:pt x="509929" y="234429"/>
                  </a:lnTo>
                  <a:lnTo>
                    <a:pt x="518225" y="228840"/>
                  </a:lnTo>
                  <a:lnTo>
                    <a:pt x="523822" y="220550"/>
                  </a:lnTo>
                  <a:lnTo>
                    <a:pt x="525875" y="210398"/>
                  </a:lnTo>
                  <a:lnTo>
                    <a:pt x="525875" y="26083"/>
                  </a:lnTo>
                  <a:lnTo>
                    <a:pt x="523822" y="15930"/>
                  </a:lnTo>
                  <a:lnTo>
                    <a:pt x="518225" y="7639"/>
                  </a:lnTo>
                  <a:lnTo>
                    <a:pt x="509929" y="2049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/>
            <p:cNvSpPr/>
            <p:nvPr/>
          </p:nvSpPr>
          <p:spPr>
            <a:xfrm>
              <a:off x="4558886" y="585489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4">
                  <a:moveTo>
                    <a:pt x="0" y="26083"/>
                  </a:moveTo>
                  <a:lnTo>
                    <a:pt x="2046" y="15930"/>
                  </a:lnTo>
                  <a:lnTo>
                    <a:pt x="7628" y="7639"/>
                  </a:lnTo>
                  <a:lnTo>
                    <a:pt x="15910" y="2049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98"/>
                  </a:lnTo>
                  <a:lnTo>
                    <a:pt x="523822" y="220550"/>
                  </a:lnTo>
                  <a:lnTo>
                    <a:pt x="518225" y="228840"/>
                  </a:lnTo>
                  <a:lnTo>
                    <a:pt x="509929" y="234429"/>
                  </a:lnTo>
                  <a:lnTo>
                    <a:pt x="499778" y="236479"/>
                  </a:lnTo>
                  <a:lnTo>
                    <a:pt x="26055" y="236479"/>
                  </a:lnTo>
                  <a:lnTo>
                    <a:pt x="0" y="26083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/>
            <p:cNvSpPr/>
            <p:nvPr/>
          </p:nvSpPr>
          <p:spPr>
            <a:xfrm>
              <a:off x="5090985" y="585489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4">
                  <a:moveTo>
                    <a:pt x="499778" y="0"/>
                  </a:moveTo>
                  <a:lnTo>
                    <a:pt x="26055" y="0"/>
                  </a:lnTo>
                  <a:lnTo>
                    <a:pt x="15910" y="2049"/>
                  </a:lnTo>
                  <a:lnTo>
                    <a:pt x="7628" y="7639"/>
                  </a:lnTo>
                  <a:lnTo>
                    <a:pt x="2046" y="15930"/>
                  </a:lnTo>
                  <a:lnTo>
                    <a:pt x="0" y="26083"/>
                  </a:lnTo>
                  <a:lnTo>
                    <a:pt x="0" y="210398"/>
                  </a:lnTo>
                  <a:lnTo>
                    <a:pt x="2046" y="220550"/>
                  </a:lnTo>
                  <a:lnTo>
                    <a:pt x="7628" y="228840"/>
                  </a:lnTo>
                  <a:lnTo>
                    <a:pt x="15910" y="234429"/>
                  </a:lnTo>
                  <a:lnTo>
                    <a:pt x="26055" y="236479"/>
                  </a:lnTo>
                  <a:lnTo>
                    <a:pt x="499778" y="236479"/>
                  </a:lnTo>
                  <a:lnTo>
                    <a:pt x="509929" y="234429"/>
                  </a:lnTo>
                  <a:lnTo>
                    <a:pt x="518225" y="228840"/>
                  </a:lnTo>
                  <a:lnTo>
                    <a:pt x="523822" y="220550"/>
                  </a:lnTo>
                  <a:lnTo>
                    <a:pt x="525875" y="210398"/>
                  </a:lnTo>
                  <a:lnTo>
                    <a:pt x="525875" y="26083"/>
                  </a:lnTo>
                  <a:lnTo>
                    <a:pt x="523822" y="15930"/>
                  </a:lnTo>
                  <a:lnTo>
                    <a:pt x="518225" y="7639"/>
                  </a:lnTo>
                  <a:lnTo>
                    <a:pt x="509929" y="2049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/>
            <p:cNvSpPr/>
            <p:nvPr/>
          </p:nvSpPr>
          <p:spPr>
            <a:xfrm>
              <a:off x="5090985" y="585489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4">
                  <a:moveTo>
                    <a:pt x="0" y="26083"/>
                  </a:moveTo>
                  <a:lnTo>
                    <a:pt x="2046" y="15930"/>
                  </a:lnTo>
                  <a:lnTo>
                    <a:pt x="7628" y="7639"/>
                  </a:lnTo>
                  <a:lnTo>
                    <a:pt x="15910" y="2049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98"/>
                  </a:lnTo>
                  <a:lnTo>
                    <a:pt x="523822" y="220550"/>
                  </a:lnTo>
                  <a:lnTo>
                    <a:pt x="518225" y="228840"/>
                  </a:lnTo>
                  <a:lnTo>
                    <a:pt x="509929" y="234429"/>
                  </a:lnTo>
                  <a:lnTo>
                    <a:pt x="499778" y="236479"/>
                  </a:lnTo>
                  <a:lnTo>
                    <a:pt x="26055" y="236479"/>
                  </a:lnTo>
                  <a:lnTo>
                    <a:pt x="0" y="26083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0" name="object 150"/>
          <p:cNvSpPr txBox="1"/>
          <p:nvPr/>
        </p:nvSpPr>
        <p:spPr>
          <a:xfrm>
            <a:off x="4660987" y="5694084"/>
            <a:ext cx="883285" cy="358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8890">
              <a:lnSpc>
                <a:spcPct val="100000"/>
              </a:lnSpc>
              <a:spcBef>
                <a:spcPts val="110"/>
              </a:spcBef>
              <a:tabLst>
                <a:tab pos="516255" algn="l"/>
              </a:tabLst>
            </a:pPr>
            <a:r>
              <a:rPr dirty="0" sz="700" spc="-90">
                <a:latin typeface="Verdana"/>
                <a:cs typeface="Verdana"/>
              </a:rPr>
              <a:t>9%	</a:t>
            </a:r>
            <a:r>
              <a:rPr dirty="0" sz="700" spc="-145" b="1">
                <a:solidFill>
                  <a:srgbClr val="0000FF"/>
                </a:solidFill>
                <a:latin typeface="Verdana"/>
                <a:cs typeface="Verdana"/>
              </a:rPr>
              <a:t>32%</a:t>
            </a:r>
            <a:endParaRPr sz="7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680"/>
              </a:spcBef>
              <a:tabLst>
                <a:tab pos="503555" algn="l"/>
              </a:tabLst>
            </a:pPr>
            <a:r>
              <a:rPr dirty="0" sz="900" spc="-215" b="1">
                <a:latin typeface="Verdana"/>
                <a:cs typeface="Verdana"/>
              </a:rPr>
              <a:t>11,7%	</a:t>
            </a:r>
            <a:r>
              <a:rPr dirty="0" sz="900" spc="-125" b="1">
                <a:latin typeface="Verdana"/>
                <a:cs typeface="Verdana"/>
              </a:rPr>
              <a:t>27,4%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151" name="object 151"/>
          <p:cNvGrpSpPr/>
          <p:nvPr/>
        </p:nvGrpSpPr>
        <p:grpSpPr>
          <a:xfrm>
            <a:off x="5622449" y="5854260"/>
            <a:ext cx="527685" cy="238125"/>
            <a:chOff x="5622449" y="5854260"/>
            <a:chExt cx="527685" cy="238125"/>
          </a:xfrm>
        </p:grpSpPr>
        <p:sp>
          <p:nvSpPr>
            <p:cNvPr id="152" name="object 152"/>
            <p:cNvSpPr/>
            <p:nvPr/>
          </p:nvSpPr>
          <p:spPr>
            <a:xfrm>
              <a:off x="5623084" y="585489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4">
                  <a:moveTo>
                    <a:pt x="499778" y="0"/>
                  </a:moveTo>
                  <a:lnTo>
                    <a:pt x="26055" y="0"/>
                  </a:lnTo>
                  <a:lnTo>
                    <a:pt x="15910" y="2049"/>
                  </a:lnTo>
                  <a:lnTo>
                    <a:pt x="7628" y="7639"/>
                  </a:lnTo>
                  <a:lnTo>
                    <a:pt x="2046" y="15930"/>
                  </a:lnTo>
                  <a:lnTo>
                    <a:pt x="0" y="26083"/>
                  </a:lnTo>
                  <a:lnTo>
                    <a:pt x="0" y="210398"/>
                  </a:lnTo>
                  <a:lnTo>
                    <a:pt x="2046" y="220550"/>
                  </a:lnTo>
                  <a:lnTo>
                    <a:pt x="7628" y="228840"/>
                  </a:lnTo>
                  <a:lnTo>
                    <a:pt x="15910" y="234429"/>
                  </a:lnTo>
                  <a:lnTo>
                    <a:pt x="26055" y="236479"/>
                  </a:lnTo>
                  <a:lnTo>
                    <a:pt x="499778" y="236479"/>
                  </a:lnTo>
                  <a:lnTo>
                    <a:pt x="509929" y="234429"/>
                  </a:lnTo>
                  <a:lnTo>
                    <a:pt x="518225" y="228840"/>
                  </a:lnTo>
                  <a:lnTo>
                    <a:pt x="523822" y="220550"/>
                  </a:lnTo>
                  <a:lnTo>
                    <a:pt x="525875" y="210398"/>
                  </a:lnTo>
                  <a:lnTo>
                    <a:pt x="525875" y="26083"/>
                  </a:lnTo>
                  <a:lnTo>
                    <a:pt x="523822" y="15930"/>
                  </a:lnTo>
                  <a:lnTo>
                    <a:pt x="518225" y="7639"/>
                  </a:lnTo>
                  <a:lnTo>
                    <a:pt x="509929" y="2049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/>
            <p:cNvSpPr/>
            <p:nvPr/>
          </p:nvSpPr>
          <p:spPr>
            <a:xfrm>
              <a:off x="5623084" y="585489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4">
                  <a:moveTo>
                    <a:pt x="0" y="26083"/>
                  </a:moveTo>
                  <a:lnTo>
                    <a:pt x="2046" y="15930"/>
                  </a:lnTo>
                  <a:lnTo>
                    <a:pt x="7628" y="7639"/>
                  </a:lnTo>
                  <a:lnTo>
                    <a:pt x="15910" y="2049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98"/>
                  </a:lnTo>
                  <a:lnTo>
                    <a:pt x="523822" y="220550"/>
                  </a:lnTo>
                  <a:lnTo>
                    <a:pt x="518225" y="228840"/>
                  </a:lnTo>
                  <a:lnTo>
                    <a:pt x="509929" y="234429"/>
                  </a:lnTo>
                  <a:lnTo>
                    <a:pt x="499778" y="236479"/>
                  </a:lnTo>
                  <a:lnTo>
                    <a:pt x="26055" y="236479"/>
                  </a:lnTo>
                  <a:lnTo>
                    <a:pt x="0" y="26083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4" name="object 154"/>
          <p:cNvSpPr txBox="1"/>
          <p:nvPr/>
        </p:nvSpPr>
        <p:spPr>
          <a:xfrm>
            <a:off x="5706846" y="5694084"/>
            <a:ext cx="360045" cy="358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8890">
              <a:lnSpc>
                <a:spcPct val="100000"/>
              </a:lnSpc>
              <a:spcBef>
                <a:spcPts val="110"/>
              </a:spcBef>
            </a:pPr>
            <a:r>
              <a:rPr dirty="0" sz="700" spc="-170" b="1">
                <a:solidFill>
                  <a:srgbClr val="FF0000"/>
                </a:solidFill>
                <a:latin typeface="Verdana"/>
                <a:cs typeface="Verdana"/>
              </a:rPr>
              <a:t>10%</a:t>
            </a:r>
            <a:endParaRPr sz="7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dirty="0" sz="900" spc="-155" b="1">
                <a:latin typeface="Verdana"/>
                <a:cs typeface="Verdana"/>
              </a:rPr>
              <a:t>14,6%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155" name="object 155"/>
          <p:cNvGrpSpPr/>
          <p:nvPr/>
        </p:nvGrpSpPr>
        <p:grpSpPr>
          <a:xfrm>
            <a:off x="6154547" y="5854260"/>
            <a:ext cx="527685" cy="238125"/>
            <a:chOff x="6154547" y="5854260"/>
            <a:chExt cx="527685" cy="238125"/>
          </a:xfrm>
        </p:grpSpPr>
        <p:sp>
          <p:nvSpPr>
            <p:cNvPr id="156" name="object 156"/>
            <p:cNvSpPr/>
            <p:nvPr/>
          </p:nvSpPr>
          <p:spPr>
            <a:xfrm>
              <a:off x="6155182" y="585489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499778" y="0"/>
                  </a:moveTo>
                  <a:lnTo>
                    <a:pt x="26055" y="0"/>
                  </a:lnTo>
                  <a:lnTo>
                    <a:pt x="15910" y="2049"/>
                  </a:lnTo>
                  <a:lnTo>
                    <a:pt x="7628" y="7639"/>
                  </a:lnTo>
                  <a:lnTo>
                    <a:pt x="2046" y="15930"/>
                  </a:lnTo>
                  <a:lnTo>
                    <a:pt x="0" y="26083"/>
                  </a:lnTo>
                  <a:lnTo>
                    <a:pt x="0" y="210398"/>
                  </a:lnTo>
                  <a:lnTo>
                    <a:pt x="2046" y="220550"/>
                  </a:lnTo>
                  <a:lnTo>
                    <a:pt x="7628" y="228840"/>
                  </a:lnTo>
                  <a:lnTo>
                    <a:pt x="15910" y="234429"/>
                  </a:lnTo>
                  <a:lnTo>
                    <a:pt x="26055" y="236479"/>
                  </a:lnTo>
                  <a:lnTo>
                    <a:pt x="499778" y="236479"/>
                  </a:lnTo>
                  <a:lnTo>
                    <a:pt x="509929" y="234429"/>
                  </a:lnTo>
                  <a:lnTo>
                    <a:pt x="518225" y="228840"/>
                  </a:lnTo>
                  <a:lnTo>
                    <a:pt x="523822" y="220550"/>
                  </a:lnTo>
                  <a:lnTo>
                    <a:pt x="525875" y="210398"/>
                  </a:lnTo>
                  <a:lnTo>
                    <a:pt x="525875" y="26083"/>
                  </a:lnTo>
                  <a:lnTo>
                    <a:pt x="523822" y="15930"/>
                  </a:lnTo>
                  <a:lnTo>
                    <a:pt x="518225" y="7639"/>
                  </a:lnTo>
                  <a:lnTo>
                    <a:pt x="509929" y="2049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/>
            <p:cNvSpPr/>
            <p:nvPr/>
          </p:nvSpPr>
          <p:spPr>
            <a:xfrm>
              <a:off x="6155182" y="585489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0" y="26083"/>
                  </a:moveTo>
                  <a:lnTo>
                    <a:pt x="2046" y="15930"/>
                  </a:lnTo>
                  <a:lnTo>
                    <a:pt x="7628" y="7639"/>
                  </a:lnTo>
                  <a:lnTo>
                    <a:pt x="15910" y="2049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98"/>
                  </a:lnTo>
                  <a:lnTo>
                    <a:pt x="523822" y="220550"/>
                  </a:lnTo>
                  <a:lnTo>
                    <a:pt x="518225" y="228840"/>
                  </a:lnTo>
                  <a:lnTo>
                    <a:pt x="509929" y="234429"/>
                  </a:lnTo>
                  <a:lnTo>
                    <a:pt x="499778" y="236479"/>
                  </a:lnTo>
                  <a:lnTo>
                    <a:pt x="26055" y="236479"/>
                  </a:lnTo>
                  <a:lnTo>
                    <a:pt x="0" y="26083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8" name="object 158"/>
          <p:cNvSpPr txBox="1"/>
          <p:nvPr/>
        </p:nvSpPr>
        <p:spPr>
          <a:xfrm>
            <a:off x="6264046" y="5694084"/>
            <a:ext cx="307340" cy="358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9525">
              <a:lnSpc>
                <a:spcPct val="100000"/>
              </a:lnSpc>
              <a:spcBef>
                <a:spcPts val="110"/>
              </a:spcBef>
            </a:pPr>
            <a:r>
              <a:rPr dirty="0" sz="700" spc="-150">
                <a:latin typeface="Verdana"/>
                <a:cs typeface="Verdana"/>
              </a:rPr>
              <a:t>12%</a:t>
            </a:r>
            <a:endParaRPr sz="7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dirty="0" sz="900" spc="-135" b="1">
                <a:latin typeface="Verdana"/>
                <a:cs typeface="Verdana"/>
              </a:rPr>
              <a:t>9,9%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159" name="object 159"/>
          <p:cNvGrpSpPr/>
          <p:nvPr/>
        </p:nvGrpSpPr>
        <p:grpSpPr>
          <a:xfrm>
            <a:off x="6686646" y="5854260"/>
            <a:ext cx="527685" cy="238125"/>
            <a:chOff x="6686646" y="5854260"/>
            <a:chExt cx="527685" cy="238125"/>
          </a:xfrm>
        </p:grpSpPr>
        <p:sp>
          <p:nvSpPr>
            <p:cNvPr id="160" name="object 160"/>
            <p:cNvSpPr/>
            <p:nvPr/>
          </p:nvSpPr>
          <p:spPr>
            <a:xfrm>
              <a:off x="6687281" y="585489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499778" y="0"/>
                  </a:moveTo>
                  <a:lnTo>
                    <a:pt x="26055" y="0"/>
                  </a:lnTo>
                  <a:lnTo>
                    <a:pt x="15910" y="2049"/>
                  </a:lnTo>
                  <a:lnTo>
                    <a:pt x="7628" y="7639"/>
                  </a:lnTo>
                  <a:lnTo>
                    <a:pt x="2046" y="15930"/>
                  </a:lnTo>
                  <a:lnTo>
                    <a:pt x="0" y="26083"/>
                  </a:lnTo>
                  <a:lnTo>
                    <a:pt x="0" y="210398"/>
                  </a:lnTo>
                  <a:lnTo>
                    <a:pt x="2046" y="220550"/>
                  </a:lnTo>
                  <a:lnTo>
                    <a:pt x="7628" y="228840"/>
                  </a:lnTo>
                  <a:lnTo>
                    <a:pt x="15910" y="234429"/>
                  </a:lnTo>
                  <a:lnTo>
                    <a:pt x="26055" y="236479"/>
                  </a:lnTo>
                  <a:lnTo>
                    <a:pt x="499778" y="236479"/>
                  </a:lnTo>
                  <a:lnTo>
                    <a:pt x="509929" y="234429"/>
                  </a:lnTo>
                  <a:lnTo>
                    <a:pt x="518225" y="228840"/>
                  </a:lnTo>
                  <a:lnTo>
                    <a:pt x="523822" y="220550"/>
                  </a:lnTo>
                  <a:lnTo>
                    <a:pt x="525875" y="210398"/>
                  </a:lnTo>
                  <a:lnTo>
                    <a:pt x="525875" y="26083"/>
                  </a:lnTo>
                  <a:lnTo>
                    <a:pt x="523822" y="15930"/>
                  </a:lnTo>
                  <a:lnTo>
                    <a:pt x="518225" y="7639"/>
                  </a:lnTo>
                  <a:lnTo>
                    <a:pt x="509929" y="2049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/>
            <p:cNvSpPr/>
            <p:nvPr/>
          </p:nvSpPr>
          <p:spPr>
            <a:xfrm>
              <a:off x="6687281" y="585489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0" y="26083"/>
                  </a:moveTo>
                  <a:lnTo>
                    <a:pt x="2046" y="15930"/>
                  </a:lnTo>
                  <a:lnTo>
                    <a:pt x="7628" y="7639"/>
                  </a:lnTo>
                  <a:lnTo>
                    <a:pt x="15910" y="2049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98"/>
                  </a:lnTo>
                  <a:lnTo>
                    <a:pt x="523822" y="220550"/>
                  </a:lnTo>
                  <a:lnTo>
                    <a:pt x="518225" y="228840"/>
                  </a:lnTo>
                  <a:lnTo>
                    <a:pt x="509929" y="234429"/>
                  </a:lnTo>
                  <a:lnTo>
                    <a:pt x="499778" y="236479"/>
                  </a:lnTo>
                  <a:lnTo>
                    <a:pt x="26055" y="236479"/>
                  </a:lnTo>
                  <a:lnTo>
                    <a:pt x="0" y="26083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2" name="object 162"/>
          <p:cNvSpPr txBox="1"/>
          <p:nvPr/>
        </p:nvSpPr>
        <p:spPr>
          <a:xfrm>
            <a:off x="6799422" y="5694084"/>
            <a:ext cx="300990" cy="358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15240">
              <a:lnSpc>
                <a:spcPct val="100000"/>
              </a:lnSpc>
              <a:spcBef>
                <a:spcPts val="110"/>
              </a:spcBef>
            </a:pPr>
            <a:r>
              <a:rPr dirty="0" sz="700" spc="-70">
                <a:latin typeface="Verdana"/>
                <a:cs typeface="Verdana"/>
              </a:rPr>
              <a:t>8%</a:t>
            </a:r>
            <a:endParaRPr sz="7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dirty="0" sz="900" spc="-150" b="1">
                <a:latin typeface="Verdana"/>
                <a:cs typeface="Verdana"/>
              </a:rPr>
              <a:t>6,5%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163" name="object 163"/>
          <p:cNvGrpSpPr/>
          <p:nvPr/>
        </p:nvGrpSpPr>
        <p:grpSpPr>
          <a:xfrm>
            <a:off x="7218745" y="5854260"/>
            <a:ext cx="527685" cy="238125"/>
            <a:chOff x="7218745" y="5854260"/>
            <a:chExt cx="527685" cy="238125"/>
          </a:xfrm>
        </p:grpSpPr>
        <p:sp>
          <p:nvSpPr>
            <p:cNvPr id="164" name="object 164"/>
            <p:cNvSpPr/>
            <p:nvPr/>
          </p:nvSpPr>
          <p:spPr>
            <a:xfrm>
              <a:off x="7219380" y="585489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499778" y="0"/>
                  </a:moveTo>
                  <a:lnTo>
                    <a:pt x="26055" y="0"/>
                  </a:lnTo>
                  <a:lnTo>
                    <a:pt x="15910" y="2049"/>
                  </a:lnTo>
                  <a:lnTo>
                    <a:pt x="7628" y="7639"/>
                  </a:lnTo>
                  <a:lnTo>
                    <a:pt x="2046" y="15930"/>
                  </a:lnTo>
                  <a:lnTo>
                    <a:pt x="0" y="26083"/>
                  </a:lnTo>
                  <a:lnTo>
                    <a:pt x="0" y="210398"/>
                  </a:lnTo>
                  <a:lnTo>
                    <a:pt x="2046" y="220550"/>
                  </a:lnTo>
                  <a:lnTo>
                    <a:pt x="7628" y="228840"/>
                  </a:lnTo>
                  <a:lnTo>
                    <a:pt x="15910" y="234429"/>
                  </a:lnTo>
                  <a:lnTo>
                    <a:pt x="26055" y="236479"/>
                  </a:lnTo>
                  <a:lnTo>
                    <a:pt x="499778" y="236479"/>
                  </a:lnTo>
                  <a:lnTo>
                    <a:pt x="509929" y="234429"/>
                  </a:lnTo>
                  <a:lnTo>
                    <a:pt x="518225" y="228840"/>
                  </a:lnTo>
                  <a:lnTo>
                    <a:pt x="523822" y="220550"/>
                  </a:lnTo>
                  <a:lnTo>
                    <a:pt x="525875" y="210398"/>
                  </a:lnTo>
                  <a:lnTo>
                    <a:pt x="525875" y="26083"/>
                  </a:lnTo>
                  <a:lnTo>
                    <a:pt x="523822" y="15930"/>
                  </a:lnTo>
                  <a:lnTo>
                    <a:pt x="518225" y="7639"/>
                  </a:lnTo>
                  <a:lnTo>
                    <a:pt x="509929" y="2049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/>
            <p:cNvSpPr/>
            <p:nvPr/>
          </p:nvSpPr>
          <p:spPr>
            <a:xfrm>
              <a:off x="7219380" y="585489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0" y="26083"/>
                  </a:moveTo>
                  <a:lnTo>
                    <a:pt x="2046" y="15930"/>
                  </a:lnTo>
                  <a:lnTo>
                    <a:pt x="7628" y="7639"/>
                  </a:lnTo>
                  <a:lnTo>
                    <a:pt x="15910" y="2049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98"/>
                  </a:lnTo>
                  <a:lnTo>
                    <a:pt x="523822" y="220550"/>
                  </a:lnTo>
                  <a:lnTo>
                    <a:pt x="518225" y="228840"/>
                  </a:lnTo>
                  <a:lnTo>
                    <a:pt x="509929" y="234429"/>
                  </a:lnTo>
                  <a:lnTo>
                    <a:pt x="499778" y="236479"/>
                  </a:lnTo>
                  <a:lnTo>
                    <a:pt x="26055" y="236479"/>
                  </a:lnTo>
                  <a:lnTo>
                    <a:pt x="0" y="26083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6" name="object 166"/>
          <p:cNvSpPr txBox="1"/>
          <p:nvPr/>
        </p:nvSpPr>
        <p:spPr>
          <a:xfrm>
            <a:off x="7344217" y="5694084"/>
            <a:ext cx="278765" cy="358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6350">
              <a:lnSpc>
                <a:spcPct val="100000"/>
              </a:lnSpc>
              <a:spcBef>
                <a:spcPts val="110"/>
              </a:spcBef>
            </a:pPr>
            <a:r>
              <a:rPr dirty="0" sz="700" spc="-114">
                <a:latin typeface="Verdana"/>
                <a:cs typeface="Verdana"/>
              </a:rPr>
              <a:t>3%</a:t>
            </a:r>
            <a:endParaRPr sz="7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dirty="0" sz="900" spc="-195" b="1">
                <a:latin typeface="Verdana"/>
                <a:cs typeface="Verdana"/>
              </a:rPr>
              <a:t>1,6%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167" name="object 167"/>
          <p:cNvGrpSpPr/>
          <p:nvPr/>
        </p:nvGrpSpPr>
        <p:grpSpPr>
          <a:xfrm>
            <a:off x="7750843" y="5854260"/>
            <a:ext cx="527685" cy="238125"/>
            <a:chOff x="7750843" y="5854260"/>
            <a:chExt cx="527685" cy="238125"/>
          </a:xfrm>
        </p:grpSpPr>
        <p:sp>
          <p:nvSpPr>
            <p:cNvPr id="168" name="object 168"/>
            <p:cNvSpPr/>
            <p:nvPr/>
          </p:nvSpPr>
          <p:spPr>
            <a:xfrm>
              <a:off x="7751478" y="585489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499778" y="0"/>
                  </a:moveTo>
                  <a:lnTo>
                    <a:pt x="26055" y="0"/>
                  </a:lnTo>
                  <a:lnTo>
                    <a:pt x="15910" y="2049"/>
                  </a:lnTo>
                  <a:lnTo>
                    <a:pt x="7628" y="7639"/>
                  </a:lnTo>
                  <a:lnTo>
                    <a:pt x="2046" y="15930"/>
                  </a:lnTo>
                  <a:lnTo>
                    <a:pt x="0" y="26083"/>
                  </a:lnTo>
                  <a:lnTo>
                    <a:pt x="0" y="210398"/>
                  </a:lnTo>
                  <a:lnTo>
                    <a:pt x="2046" y="220550"/>
                  </a:lnTo>
                  <a:lnTo>
                    <a:pt x="7628" y="228840"/>
                  </a:lnTo>
                  <a:lnTo>
                    <a:pt x="15910" y="234429"/>
                  </a:lnTo>
                  <a:lnTo>
                    <a:pt x="26055" y="236479"/>
                  </a:lnTo>
                  <a:lnTo>
                    <a:pt x="499778" y="236479"/>
                  </a:lnTo>
                  <a:lnTo>
                    <a:pt x="509929" y="234429"/>
                  </a:lnTo>
                  <a:lnTo>
                    <a:pt x="518225" y="228840"/>
                  </a:lnTo>
                  <a:lnTo>
                    <a:pt x="523822" y="220550"/>
                  </a:lnTo>
                  <a:lnTo>
                    <a:pt x="525875" y="210398"/>
                  </a:lnTo>
                  <a:lnTo>
                    <a:pt x="525875" y="26083"/>
                  </a:lnTo>
                  <a:lnTo>
                    <a:pt x="523822" y="15930"/>
                  </a:lnTo>
                  <a:lnTo>
                    <a:pt x="518225" y="7639"/>
                  </a:lnTo>
                  <a:lnTo>
                    <a:pt x="509929" y="2049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/>
            <p:cNvSpPr/>
            <p:nvPr/>
          </p:nvSpPr>
          <p:spPr>
            <a:xfrm>
              <a:off x="7751478" y="585489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0" y="26083"/>
                  </a:moveTo>
                  <a:lnTo>
                    <a:pt x="2046" y="15930"/>
                  </a:lnTo>
                  <a:lnTo>
                    <a:pt x="7628" y="7639"/>
                  </a:lnTo>
                  <a:lnTo>
                    <a:pt x="15910" y="2049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98"/>
                  </a:lnTo>
                  <a:lnTo>
                    <a:pt x="523822" y="220550"/>
                  </a:lnTo>
                  <a:lnTo>
                    <a:pt x="518225" y="228840"/>
                  </a:lnTo>
                  <a:lnTo>
                    <a:pt x="509929" y="234429"/>
                  </a:lnTo>
                  <a:lnTo>
                    <a:pt x="499778" y="236479"/>
                  </a:lnTo>
                  <a:lnTo>
                    <a:pt x="26055" y="236479"/>
                  </a:lnTo>
                  <a:lnTo>
                    <a:pt x="0" y="26083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0" name="object 170"/>
          <p:cNvSpPr txBox="1"/>
          <p:nvPr/>
        </p:nvSpPr>
        <p:spPr>
          <a:xfrm>
            <a:off x="7864035" y="5694084"/>
            <a:ext cx="303530" cy="358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10160">
              <a:lnSpc>
                <a:spcPct val="100000"/>
              </a:lnSpc>
              <a:spcBef>
                <a:spcPts val="110"/>
              </a:spcBef>
            </a:pPr>
            <a:r>
              <a:rPr dirty="0" sz="700" spc="-80">
                <a:latin typeface="Verdana"/>
                <a:cs typeface="Verdana"/>
              </a:rPr>
              <a:t>0%</a:t>
            </a:r>
            <a:endParaRPr sz="7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dirty="0" sz="900" spc="-145" b="1">
                <a:latin typeface="Verdana"/>
                <a:cs typeface="Verdana"/>
              </a:rPr>
              <a:t>0,3%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171" name="object 171"/>
          <p:cNvGrpSpPr/>
          <p:nvPr/>
        </p:nvGrpSpPr>
        <p:grpSpPr>
          <a:xfrm>
            <a:off x="8282943" y="5854260"/>
            <a:ext cx="527685" cy="238125"/>
            <a:chOff x="8282943" y="5854260"/>
            <a:chExt cx="527685" cy="238125"/>
          </a:xfrm>
        </p:grpSpPr>
        <p:sp>
          <p:nvSpPr>
            <p:cNvPr id="172" name="object 172"/>
            <p:cNvSpPr/>
            <p:nvPr/>
          </p:nvSpPr>
          <p:spPr>
            <a:xfrm>
              <a:off x="8283578" y="585489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499778" y="0"/>
                  </a:moveTo>
                  <a:lnTo>
                    <a:pt x="26055" y="0"/>
                  </a:lnTo>
                  <a:lnTo>
                    <a:pt x="15910" y="2049"/>
                  </a:lnTo>
                  <a:lnTo>
                    <a:pt x="7628" y="7639"/>
                  </a:lnTo>
                  <a:lnTo>
                    <a:pt x="2046" y="15930"/>
                  </a:lnTo>
                  <a:lnTo>
                    <a:pt x="0" y="26083"/>
                  </a:lnTo>
                  <a:lnTo>
                    <a:pt x="0" y="210398"/>
                  </a:lnTo>
                  <a:lnTo>
                    <a:pt x="2046" y="220550"/>
                  </a:lnTo>
                  <a:lnTo>
                    <a:pt x="7628" y="228840"/>
                  </a:lnTo>
                  <a:lnTo>
                    <a:pt x="15910" y="234429"/>
                  </a:lnTo>
                  <a:lnTo>
                    <a:pt x="26055" y="236479"/>
                  </a:lnTo>
                  <a:lnTo>
                    <a:pt x="499778" y="236479"/>
                  </a:lnTo>
                  <a:lnTo>
                    <a:pt x="509929" y="234429"/>
                  </a:lnTo>
                  <a:lnTo>
                    <a:pt x="518225" y="228840"/>
                  </a:lnTo>
                  <a:lnTo>
                    <a:pt x="523822" y="220550"/>
                  </a:lnTo>
                  <a:lnTo>
                    <a:pt x="525875" y="210398"/>
                  </a:lnTo>
                  <a:lnTo>
                    <a:pt x="525875" y="26083"/>
                  </a:lnTo>
                  <a:lnTo>
                    <a:pt x="523822" y="15930"/>
                  </a:lnTo>
                  <a:lnTo>
                    <a:pt x="518225" y="7639"/>
                  </a:lnTo>
                  <a:lnTo>
                    <a:pt x="509929" y="2049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/>
            <p:cNvSpPr/>
            <p:nvPr/>
          </p:nvSpPr>
          <p:spPr>
            <a:xfrm>
              <a:off x="8283578" y="585489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0" y="26083"/>
                  </a:moveTo>
                  <a:lnTo>
                    <a:pt x="2046" y="15930"/>
                  </a:lnTo>
                  <a:lnTo>
                    <a:pt x="7628" y="7639"/>
                  </a:lnTo>
                  <a:lnTo>
                    <a:pt x="15910" y="2049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98"/>
                  </a:lnTo>
                  <a:lnTo>
                    <a:pt x="523822" y="220550"/>
                  </a:lnTo>
                  <a:lnTo>
                    <a:pt x="518225" y="228840"/>
                  </a:lnTo>
                  <a:lnTo>
                    <a:pt x="509929" y="234429"/>
                  </a:lnTo>
                  <a:lnTo>
                    <a:pt x="499778" y="236479"/>
                  </a:lnTo>
                  <a:lnTo>
                    <a:pt x="26055" y="236479"/>
                  </a:lnTo>
                  <a:lnTo>
                    <a:pt x="0" y="26083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4" name="object 174"/>
          <p:cNvSpPr txBox="1"/>
          <p:nvPr/>
        </p:nvSpPr>
        <p:spPr>
          <a:xfrm>
            <a:off x="8421276" y="5694084"/>
            <a:ext cx="250825" cy="358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110"/>
              </a:spcBef>
            </a:pPr>
            <a:r>
              <a:rPr dirty="0" sz="700" spc="-140" b="1">
                <a:solidFill>
                  <a:srgbClr val="FF0000"/>
                </a:solidFill>
                <a:latin typeface="Verdana"/>
                <a:cs typeface="Verdana"/>
              </a:rPr>
              <a:t>0%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dirty="0" sz="900" spc="-275" b="1">
                <a:latin typeface="Verdana"/>
                <a:cs typeface="Verdana"/>
              </a:rPr>
              <a:t>1</a:t>
            </a:r>
            <a:r>
              <a:rPr dirty="0" sz="900" spc="-85" b="1">
                <a:latin typeface="Verdana"/>
                <a:cs typeface="Verdana"/>
              </a:rPr>
              <a:t>,</a:t>
            </a:r>
            <a:r>
              <a:rPr dirty="0" sz="900" spc="-275" b="1">
                <a:latin typeface="Verdana"/>
                <a:cs typeface="Verdana"/>
              </a:rPr>
              <a:t>1</a:t>
            </a:r>
            <a:r>
              <a:rPr dirty="0" sz="900" spc="-350" b="1"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175" name="object 175"/>
          <p:cNvGrpSpPr/>
          <p:nvPr/>
        </p:nvGrpSpPr>
        <p:grpSpPr>
          <a:xfrm>
            <a:off x="8815041" y="5854260"/>
            <a:ext cx="527685" cy="238125"/>
            <a:chOff x="8815041" y="5854260"/>
            <a:chExt cx="527685" cy="238125"/>
          </a:xfrm>
        </p:grpSpPr>
        <p:sp>
          <p:nvSpPr>
            <p:cNvPr id="176" name="object 176"/>
            <p:cNvSpPr/>
            <p:nvPr/>
          </p:nvSpPr>
          <p:spPr>
            <a:xfrm>
              <a:off x="8815676" y="585489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499778" y="0"/>
                  </a:moveTo>
                  <a:lnTo>
                    <a:pt x="26055" y="0"/>
                  </a:lnTo>
                  <a:lnTo>
                    <a:pt x="15910" y="2049"/>
                  </a:lnTo>
                  <a:lnTo>
                    <a:pt x="7628" y="7639"/>
                  </a:lnTo>
                  <a:lnTo>
                    <a:pt x="2046" y="15930"/>
                  </a:lnTo>
                  <a:lnTo>
                    <a:pt x="0" y="26083"/>
                  </a:lnTo>
                  <a:lnTo>
                    <a:pt x="0" y="210398"/>
                  </a:lnTo>
                  <a:lnTo>
                    <a:pt x="2046" y="220550"/>
                  </a:lnTo>
                  <a:lnTo>
                    <a:pt x="7628" y="228840"/>
                  </a:lnTo>
                  <a:lnTo>
                    <a:pt x="15910" y="234429"/>
                  </a:lnTo>
                  <a:lnTo>
                    <a:pt x="26055" y="236479"/>
                  </a:lnTo>
                  <a:lnTo>
                    <a:pt x="499778" y="236479"/>
                  </a:lnTo>
                  <a:lnTo>
                    <a:pt x="509929" y="234429"/>
                  </a:lnTo>
                  <a:lnTo>
                    <a:pt x="518225" y="228840"/>
                  </a:lnTo>
                  <a:lnTo>
                    <a:pt x="523822" y="220550"/>
                  </a:lnTo>
                  <a:lnTo>
                    <a:pt x="525875" y="210398"/>
                  </a:lnTo>
                  <a:lnTo>
                    <a:pt x="525875" y="26083"/>
                  </a:lnTo>
                  <a:lnTo>
                    <a:pt x="523822" y="15930"/>
                  </a:lnTo>
                  <a:lnTo>
                    <a:pt x="518225" y="7639"/>
                  </a:lnTo>
                  <a:lnTo>
                    <a:pt x="509929" y="2049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/>
            <p:cNvSpPr/>
            <p:nvPr/>
          </p:nvSpPr>
          <p:spPr>
            <a:xfrm>
              <a:off x="8815676" y="585489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0" y="26083"/>
                  </a:moveTo>
                  <a:lnTo>
                    <a:pt x="2046" y="15930"/>
                  </a:lnTo>
                  <a:lnTo>
                    <a:pt x="7628" y="7639"/>
                  </a:lnTo>
                  <a:lnTo>
                    <a:pt x="15910" y="2049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98"/>
                  </a:lnTo>
                  <a:lnTo>
                    <a:pt x="523822" y="220550"/>
                  </a:lnTo>
                  <a:lnTo>
                    <a:pt x="518225" y="228840"/>
                  </a:lnTo>
                  <a:lnTo>
                    <a:pt x="509929" y="234429"/>
                  </a:lnTo>
                  <a:lnTo>
                    <a:pt x="499778" y="236479"/>
                  </a:lnTo>
                  <a:lnTo>
                    <a:pt x="26055" y="236479"/>
                  </a:lnTo>
                  <a:lnTo>
                    <a:pt x="0" y="26083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8" name="object 178"/>
          <p:cNvSpPr txBox="1"/>
          <p:nvPr/>
        </p:nvSpPr>
        <p:spPr>
          <a:xfrm>
            <a:off x="8925452" y="5694084"/>
            <a:ext cx="307340" cy="358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9525">
              <a:lnSpc>
                <a:spcPct val="100000"/>
              </a:lnSpc>
              <a:spcBef>
                <a:spcPts val="110"/>
              </a:spcBef>
            </a:pPr>
            <a:r>
              <a:rPr dirty="0" sz="700" spc="-195">
                <a:latin typeface="Verdana"/>
                <a:cs typeface="Verdana"/>
              </a:rPr>
              <a:t>1%</a:t>
            </a:r>
            <a:endParaRPr sz="7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dirty="0" sz="900" spc="-135" b="1">
                <a:latin typeface="Verdana"/>
                <a:cs typeface="Verdana"/>
              </a:rPr>
              <a:t>0,7%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179" name="object 179"/>
          <p:cNvGrpSpPr/>
          <p:nvPr/>
        </p:nvGrpSpPr>
        <p:grpSpPr>
          <a:xfrm>
            <a:off x="9347141" y="5854260"/>
            <a:ext cx="527685" cy="238125"/>
            <a:chOff x="9347141" y="5854260"/>
            <a:chExt cx="527685" cy="238125"/>
          </a:xfrm>
        </p:grpSpPr>
        <p:sp>
          <p:nvSpPr>
            <p:cNvPr id="180" name="object 180"/>
            <p:cNvSpPr/>
            <p:nvPr/>
          </p:nvSpPr>
          <p:spPr>
            <a:xfrm>
              <a:off x="9347776" y="585489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499778" y="0"/>
                  </a:moveTo>
                  <a:lnTo>
                    <a:pt x="26055" y="0"/>
                  </a:lnTo>
                  <a:lnTo>
                    <a:pt x="15910" y="2049"/>
                  </a:lnTo>
                  <a:lnTo>
                    <a:pt x="7628" y="7639"/>
                  </a:lnTo>
                  <a:lnTo>
                    <a:pt x="2046" y="15930"/>
                  </a:lnTo>
                  <a:lnTo>
                    <a:pt x="0" y="26083"/>
                  </a:lnTo>
                  <a:lnTo>
                    <a:pt x="0" y="210398"/>
                  </a:lnTo>
                  <a:lnTo>
                    <a:pt x="2046" y="220550"/>
                  </a:lnTo>
                  <a:lnTo>
                    <a:pt x="7628" y="228840"/>
                  </a:lnTo>
                  <a:lnTo>
                    <a:pt x="15910" y="234429"/>
                  </a:lnTo>
                  <a:lnTo>
                    <a:pt x="26055" y="236479"/>
                  </a:lnTo>
                  <a:lnTo>
                    <a:pt x="499778" y="236479"/>
                  </a:lnTo>
                  <a:lnTo>
                    <a:pt x="509929" y="234429"/>
                  </a:lnTo>
                  <a:lnTo>
                    <a:pt x="518225" y="228840"/>
                  </a:lnTo>
                  <a:lnTo>
                    <a:pt x="523822" y="220550"/>
                  </a:lnTo>
                  <a:lnTo>
                    <a:pt x="525875" y="210398"/>
                  </a:lnTo>
                  <a:lnTo>
                    <a:pt x="525875" y="26083"/>
                  </a:lnTo>
                  <a:lnTo>
                    <a:pt x="523822" y="15930"/>
                  </a:lnTo>
                  <a:lnTo>
                    <a:pt x="518225" y="7639"/>
                  </a:lnTo>
                  <a:lnTo>
                    <a:pt x="509929" y="2049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/>
            <p:cNvSpPr/>
            <p:nvPr/>
          </p:nvSpPr>
          <p:spPr>
            <a:xfrm>
              <a:off x="9347776" y="5854895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0" y="26083"/>
                  </a:moveTo>
                  <a:lnTo>
                    <a:pt x="2046" y="15930"/>
                  </a:lnTo>
                  <a:lnTo>
                    <a:pt x="7628" y="7639"/>
                  </a:lnTo>
                  <a:lnTo>
                    <a:pt x="15910" y="2049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98"/>
                  </a:lnTo>
                  <a:lnTo>
                    <a:pt x="523822" y="220550"/>
                  </a:lnTo>
                  <a:lnTo>
                    <a:pt x="518225" y="228840"/>
                  </a:lnTo>
                  <a:lnTo>
                    <a:pt x="509929" y="234429"/>
                  </a:lnTo>
                  <a:lnTo>
                    <a:pt x="499778" y="236479"/>
                  </a:lnTo>
                  <a:lnTo>
                    <a:pt x="26055" y="236479"/>
                  </a:lnTo>
                  <a:lnTo>
                    <a:pt x="0" y="26083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2" name="object 182"/>
          <p:cNvSpPr txBox="1"/>
          <p:nvPr/>
        </p:nvSpPr>
        <p:spPr>
          <a:xfrm>
            <a:off x="9463982" y="5694084"/>
            <a:ext cx="294640" cy="358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13335">
              <a:lnSpc>
                <a:spcPct val="100000"/>
              </a:lnSpc>
              <a:spcBef>
                <a:spcPts val="110"/>
              </a:spcBef>
            </a:pPr>
            <a:r>
              <a:rPr dirty="0" sz="700" spc="-75">
                <a:latin typeface="Verdana"/>
                <a:cs typeface="Verdana"/>
              </a:rPr>
              <a:t>4%</a:t>
            </a:r>
            <a:endParaRPr sz="7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dirty="0" sz="900" spc="-160" b="1">
                <a:latin typeface="Verdana"/>
                <a:cs typeface="Verdana"/>
              </a:rPr>
              <a:t>3,5%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83" name="object 183"/>
          <p:cNvSpPr/>
          <p:nvPr/>
        </p:nvSpPr>
        <p:spPr>
          <a:xfrm>
            <a:off x="9878297" y="5853339"/>
            <a:ext cx="526415" cy="236854"/>
          </a:xfrm>
          <a:custGeom>
            <a:avLst/>
            <a:gdLst/>
            <a:ahLst/>
            <a:cxnLst/>
            <a:rect l="l" t="t" r="r" b="b"/>
            <a:pathLst>
              <a:path w="526415" h="236854">
                <a:moveTo>
                  <a:pt x="499778" y="0"/>
                </a:moveTo>
                <a:lnTo>
                  <a:pt x="26096" y="0"/>
                </a:lnTo>
                <a:lnTo>
                  <a:pt x="15927" y="2049"/>
                </a:lnTo>
                <a:lnTo>
                  <a:pt x="7634" y="7639"/>
                </a:lnTo>
                <a:lnTo>
                  <a:pt x="2047" y="15930"/>
                </a:lnTo>
                <a:lnTo>
                  <a:pt x="0" y="26083"/>
                </a:lnTo>
                <a:lnTo>
                  <a:pt x="0" y="210398"/>
                </a:lnTo>
                <a:lnTo>
                  <a:pt x="2047" y="220550"/>
                </a:lnTo>
                <a:lnTo>
                  <a:pt x="7634" y="228840"/>
                </a:lnTo>
                <a:lnTo>
                  <a:pt x="15927" y="234429"/>
                </a:lnTo>
                <a:lnTo>
                  <a:pt x="26096" y="236479"/>
                </a:lnTo>
                <a:lnTo>
                  <a:pt x="499778" y="236479"/>
                </a:lnTo>
                <a:lnTo>
                  <a:pt x="509947" y="234429"/>
                </a:lnTo>
                <a:lnTo>
                  <a:pt x="518241" y="228840"/>
                </a:lnTo>
                <a:lnTo>
                  <a:pt x="523828" y="220550"/>
                </a:lnTo>
                <a:lnTo>
                  <a:pt x="525875" y="210398"/>
                </a:lnTo>
                <a:lnTo>
                  <a:pt x="525875" y="26083"/>
                </a:lnTo>
                <a:lnTo>
                  <a:pt x="523828" y="15930"/>
                </a:lnTo>
                <a:lnTo>
                  <a:pt x="518241" y="7639"/>
                </a:lnTo>
                <a:lnTo>
                  <a:pt x="509947" y="2049"/>
                </a:lnTo>
                <a:lnTo>
                  <a:pt x="499778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 txBox="1"/>
          <p:nvPr/>
        </p:nvSpPr>
        <p:spPr>
          <a:xfrm>
            <a:off x="9996289" y="5694084"/>
            <a:ext cx="294640" cy="358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9525">
              <a:lnSpc>
                <a:spcPct val="100000"/>
              </a:lnSpc>
              <a:spcBef>
                <a:spcPts val="110"/>
              </a:spcBef>
            </a:pPr>
            <a:r>
              <a:rPr dirty="0" sz="700" spc="-195">
                <a:latin typeface="Verdana"/>
                <a:cs typeface="Verdana"/>
              </a:rPr>
              <a:t>1%</a:t>
            </a:r>
            <a:endParaRPr sz="7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dirty="0" sz="900" spc="-165" b="1">
                <a:latin typeface="Verdana"/>
                <a:cs typeface="Verdana"/>
              </a:rPr>
              <a:t>2,2%</a:t>
            </a:r>
            <a:endParaRPr sz="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6460" y="411754"/>
            <a:ext cx="11190605" cy="6122035"/>
            <a:chOff x="466460" y="411754"/>
            <a:chExt cx="11190605" cy="61220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6460" y="411754"/>
              <a:ext cx="11190481" cy="612141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62692" y="6168542"/>
              <a:ext cx="230885" cy="204215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21030" y="1288542"/>
            <a:ext cx="201676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10" b="1">
                <a:solidFill>
                  <a:srgbClr val="046CF1"/>
                </a:solidFill>
                <a:latin typeface="Verdana"/>
                <a:cs typeface="Verdana"/>
              </a:rPr>
              <a:t>Avaliações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1030" y="1715261"/>
            <a:ext cx="291719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5" b="1">
                <a:solidFill>
                  <a:srgbClr val="046CF1"/>
                </a:solidFill>
                <a:latin typeface="Verdana"/>
                <a:cs typeface="Verdana"/>
              </a:rPr>
              <a:t>administ</a:t>
            </a:r>
            <a:r>
              <a:rPr dirty="0" sz="2800" spc="-100" b="1">
                <a:solidFill>
                  <a:srgbClr val="046CF1"/>
                </a:solidFill>
                <a:latin typeface="Verdana"/>
                <a:cs typeface="Verdana"/>
              </a:rPr>
              <a:t>r</a:t>
            </a:r>
            <a:r>
              <a:rPr dirty="0" sz="2800" spc="-135" b="1">
                <a:solidFill>
                  <a:srgbClr val="046CF1"/>
                </a:solidFill>
                <a:latin typeface="Verdana"/>
                <a:cs typeface="Verdana"/>
              </a:rPr>
              <a:t>ativas</a:t>
            </a:r>
            <a:endParaRPr sz="2800">
              <a:latin typeface="Verdana"/>
              <a:cs typeface="Verdana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898503" y="6594957"/>
            <a:ext cx="214883" cy="18897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292221" y="572262"/>
            <a:ext cx="8319134" cy="9404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 spc="80" b="0">
                <a:solidFill>
                  <a:srgbClr val="000000"/>
                </a:solidFill>
                <a:latin typeface="Verdana"/>
                <a:cs typeface="Verdana"/>
              </a:rPr>
              <a:t>No </a:t>
            </a:r>
            <a:r>
              <a:rPr dirty="0" sz="2000" spc="65" b="0">
                <a:solidFill>
                  <a:srgbClr val="000000"/>
                </a:solidFill>
                <a:latin typeface="Verdana"/>
                <a:cs typeface="Verdana"/>
              </a:rPr>
              <a:t>mesmo </a:t>
            </a:r>
            <a:r>
              <a:rPr dirty="0" sz="2000" spc="-25" b="0">
                <a:solidFill>
                  <a:srgbClr val="000000"/>
                </a:solidFill>
                <a:latin typeface="Verdana"/>
                <a:cs typeface="Verdana"/>
              </a:rPr>
              <a:t>sentido, </a:t>
            </a:r>
            <a:r>
              <a:rPr dirty="0" sz="2000" spc="-5" b="0">
                <a:solidFill>
                  <a:srgbClr val="000000"/>
                </a:solidFill>
                <a:latin typeface="Verdana"/>
                <a:cs typeface="Verdana"/>
              </a:rPr>
              <a:t>você </a:t>
            </a:r>
            <a:r>
              <a:rPr dirty="0" sz="2000" spc="-10" b="0">
                <a:solidFill>
                  <a:srgbClr val="000000"/>
                </a:solidFill>
                <a:latin typeface="Verdana"/>
                <a:cs typeface="Verdana"/>
              </a:rPr>
              <a:t>diria </a:t>
            </a:r>
            <a:r>
              <a:rPr dirty="0" sz="2000" spc="60" b="0">
                <a:solidFill>
                  <a:srgbClr val="000000"/>
                </a:solidFill>
                <a:latin typeface="Verdana"/>
                <a:cs typeface="Verdana"/>
              </a:rPr>
              <a:t>que </a:t>
            </a:r>
            <a:r>
              <a:rPr dirty="0" sz="2000" spc="-35" b="0">
                <a:solidFill>
                  <a:srgbClr val="000000"/>
                </a:solidFill>
                <a:latin typeface="Verdana"/>
                <a:cs typeface="Verdana"/>
              </a:rPr>
              <a:t>a </a:t>
            </a:r>
            <a:r>
              <a:rPr dirty="0" sz="2000" spc="15" b="0">
                <a:solidFill>
                  <a:srgbClr val="000000"/>
                </a:solidFill>
                <a:latin typeface="Verdana"/>
                <a:cs typeface="Verdana"/>
              </a:rPr>
              <a:t>nota </a:t>
            </a:r>
            <a:r>
              <a:rPr dirty="0" sz="2000" spc="-10" b="0">
                <a:solidFill>
                  <a:srgbClr val="000000"/>
                </a:solidFill>
                <a:latin typeface="Verdana"/>
                <a:cs typeface="Verdana"/>
              </a:rPr>
              <a:t>correta </a:t>
            </a:r>
            <a:r>
              <a:rPr dirty="0" sz="2000" spc="-35" b="0">
                <a:solidFill>
                  <a:srgbClr val="000000"/>
                </a:solidFill>
                <a:latin typeface="Verdana"/>
                <a:cs typeface="Verdana"/>
              </a:rPr>
              <a:t>a </a:t>
            </a:r>
            <a:r>
              <a:rPr dirty="0" sz="2000" spc="-50" b="0">
                <a:solidFill>
                  <a:srgbClr val="000000"/>
                </a:solidFill>
                <a:latin typeface="Verdana"/>
                <a:cs typeface="Verdana"/>
              </a:rPr>
              <a:t>ser </a:t>
            </a:r>
            <a:r>
              <a:rPr dirty="0" sz="2000" spc="35" b="0">
                <a:solidFill>
                  <a:srgbClr val="000000"/>
                </a:solidFill>
                <a:latin typeface="Verdana"/>
                <a:cs typeface="Verdana"/>
              </a:rPr>
              <a:t>dada </a:t>
            </a:r>
            <a:r>
              <a:rPr dirty="0" sz="2000" spc="-35" b="0">
                <a:solidFill>
                  <a:srgbClr val="000000"/>
                </a:solidFill>
                <a:latin typeface="Verdana"/>
                <a:cs typeface="Verdana"/>
              </a:rPr>
              <a:t>a </a:t>
            </a:r>
            <a:r>
              <a:rPr dirty="0" sz="2000" spc="-3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5" b="0">
                <a:solidFill>
                  <a:srgbClr val="000000"/>
                </a:solidFill>
                <a:latin typeface="Verdana"/>
                <a:cs typeface="Verdana"/>
              </a:rPr>
              <a:t>gestão</a:t>
            </a:r>
            <a:r>
              <a:rPr dirty="0" sz="2000" spc="-21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65" b="0">
                <a:solidFill>
                  <a:srgbClr val="000000"/>
                </a:solidFill>
                <a:latin typeface="Verdana"/>
                <a:cs typeface="Verdana"/>
              </a:rPr>
              <a:t>do</a:t>
            </a:r>
            <a:r>
              <a:rPr dirty="0" sz="2000" spc="-204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b="0">
                <a:solidFill>
                  <a:srgbClr val="000000"/>
                </a:solidFill>
                <a:latin typeface="Verdana"/>
                <a:cs typeface="Verdana"/>
              </a:rPr>
              <a:t>prefeito</a:t>
            </a:r>
            <a:r>
              <a:rPr dirty="0" sz="2000" spc="-21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55" b="0">
                <a:solidFill>
                  <a:srgbClr val="000000"/>
                </a:solidFill>
                <a:latin typeface="Verdana"/>
                <a:cs typeface="Verdana"/>
              </a:rPr>
              <a:t>Bi</a:t>
            </a:r>
            <a:r>
              <a:rPr dirty="0" sz="2000" spc="-20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-15" b="0">
                <a:solidFill>
                  <a:srgbClr val="000000"/>
                </a:solidFill>
                <a:latin typeface="Verdana"/>
                <a:cs typeface="Verdana"/>
              </a:rPr>
              <a:t>Garcia</a:t>
            </a:r>
            <a:r>
              <a:rPr dirty="0" sz="2000" spc="-20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-15" b="0">
                <a:solidFill>
                  <a:srgbClr val="000000"/>
                </a:solidFill>
                <a:latin typeface="Verdana"/>
                <a:cs typeface="Verdana"/>
              </a:rPr>
              <a:t>nestes</a:t>
            </a:r>
            <a:r>
              <a:rPr dirty="0" sz="2000" spc="-20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10" b="0">
                <a:solidFill>
                  <a:srgbClr val="000000"/>
                </a:solidFill>
                <a:latin typeface="Verdana"/>
                <a:cs typeface="Verdana"/>
              </a:rPr>
              <a:t>quase</a:t>
            </a:r>
            <a:r>
              <a:rPr dirty="0" sz="2000" spc="-21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-110" b="0">
                <a:solidFill>
                  <a:srgbClr val="000000"/>
                </a:solidFill>
                <a:latin typeface="Verdana"/>
                <a:cs typeface="Verdana"/>
              </a:rPr>
              <a:t>7</a:t>
            </a:r>
            <a:r>
              <a:rPr dirty="0" sz="2000" spc="-19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-5" b="0">
                <a:solidFill>
                  <a:srgbClr val="000000"/>
                </a:solidFill>
                <a:latin typeface="Verdana"/>
                <a:cs typeface="Verdana"/>
              </a:rPr>
              <a:t>anos</a:t>
            </a:r>
            <a:r>
              <a:rPr dirty="0" sz="2000" spc="-204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55" b="0">
                <a:solidFill>
                  <a:srgbClr val="000000"/>
                </a:solidFill>
                <a:latin typeface="Verdana"/>
                <a:cs typeface="Verdana"/>
              </a:rPr>
              <a:t>de</a:t>
            </a:r>
            <a:r>
              <a:rPr dirty="0" sz="2000" spc="-19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45" b="0">
                <a:solidFill>
                  <a:srgbClr val="000000"/>
                </a:solidFill>
                <a:latin typeface="Verdana"/>
                <a:cs typeface="Verdana"/>
              </a:rPr>
              <a:t>mandato</a:t>
            </a:r>
            <a:r>
              <a:rPr dirty="0" sz="2000" spc="-204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5" b="0">
                <a:solidFill>
                  <a:srgbClr val="000000"/>
                </a:solidFill>
                <a:latin typeface="Verdana"/>
                <a:cs typeface="Verdana"/>
              </a:rPr>
              <a:t>é</a:t>
            </a:r>
            <a:r>
              <a:rPr dirty="0" sz="2000" spc="-20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55" b="0">
                <a:solidFill>
                  <a:srgbClr val="000000"/>
                </a:solidFill>
                <a:latin typeface="Verdana"/>
                <a:cs typeface="Verdana"/>
              </a:rPr>
              <a:t>de </a:t>
            </a:r>
            <a:r>
              <a:rPr dirty="0" sz="2000" spc="-685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45" b="0">
                <a:solidFill>
                  <a:srgbClr val="000000"/>
                </a:solidFill>
                <a:latin typeface="Verdana"/>
                <a:cs typeface="Verdana"/>
              </a:rPr>
              <a:t>0</a:t>
            </a:r>
            <a:r>
              <a:rPr dirty="0" sz="2000" spc="-204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-35" b="0">
                <a:solidFill>
                  <a:srgbClr val="000000"/>
                </a:solidFill>
                <a:latin typeface="Verdana"/>
                <a:cs typeface="Verdana"/>
              </a:rPr>
              <a:t>a</a:t>
            </a:r>
            <a:r>
              <a:rPr dirty="0" sz="2000" spc="-190" b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2000" spc="-165" b="0">
                <a:solidFill>
                  <a:srgbClr val="000000"/>
                </a:solidFill>
                <a:latin typeface="Verdana"/>
                <a:cs typeface="Verdana"/>
              </a:rPr>
              <a:t>10?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4992" y="5591962"/>
            <a:ext cx="8357234" cy="1109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580640">
              <a:lnSpc>
                <a:spcPct val="155600"/>
              </a:lnSpc>
              <a:spcBef>
                <a:spcPts val="100"/>
              </a:spcBef>
            </a:pPr>
            <a:r>
              <a:rPr dirty="0" sz="900" spc="-35" b="1">
                <a:solidFill>
                  <a:srgbClr val="046BF0"/>
                </a:solidFill>
                <a:latin typeface="Verdana"/>
                <a:cs typeface="Verdana"/>
              </a:rPr>
              <a:t>APROVA: </a:t>
            </a:r>
            <a:r>
              <a:rPr dirty="0" sz="900" spc="30">
                <a:latin typeface="Verdana"/>
                <a:cs typeface="Verdana"/>
              </a:rPr>
              <a:t>É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15">
                <a:latin typeface="Verdana"/>
                <a:cs typeface="Verdana"/>
              </a:rPr>
              <a:t>o</a:t>
            </a:r>
            <a:r>
              <a:rPr dirty="0" sz="900" spc="-75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produto</a:t>
            </a:r>
            <a:r>
              <a:rPr dirty="0" sz="900" spc="-75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da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soma</a:t>
            </a:r>
            <a:r>
              <a:rPr dirty="0" sz="900" spc="-90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dos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5">
                <a:latin typeface="Verdana"/>
                <a:cs typeface="Verdana"/>
              </a:rPr>
              <a:t>percentuais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 spc="15">
                <a:latin typeface="Verdana"/>
                <a:cs typeface="Verdana"/>
              </a:rPr>
              <a:t>obtidos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 spc="5">
                <a:latin typeface="Verdana"/>
                <a:cs typeface="Verdana"/>
              </a:rPr>
              <a:t>nos</a:t>
            </a:r>
            <a:r>
              <a:rPr dirty="0" sz="900" spc="-70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conceitos</a:t>
            </a:r>
            <a:r>
              <a:rPr dirty="0" sz="900" spc="-55">
                <a:latin typeface="Verdana"/>
                <a:cs typeface="Verdana"/>
              </a:rPr>
              <a:t> </a:t>
            </a:r>
            <a:r>
              <a:rPr dirty="0" sz="900" spc="-50" b="1">
                <a:latin typeface="Verdana"/>
                <a:cs typeface="Verdana"/>
              </a:rPr>
              <a:t>ótima</a:t>
            </a:r>
            <a:r>
              <a:rPr dirty="0" sz="900" spc="-50">
                <a:latin typeface="Verdana"/>
                <a:cs typeface="Verdana"/>
              </a:rPr>
              <a:t>,</a:t>
            </a:r>
            <a:r>
              <a:rPr dirty="0" sz="900" spc="-95">
                <a:latin typeface="Verdana"/>
                <a:cs typeface="Verdana"/>
              </a:rPr>
              <a:t> </a:t>
            </a:r>
            <a:r>
              <a:rPr dirty="0" sz="900" spc="-30" b="1">
                <a:latin typeface="Verdana"/>
                <a:cs typeface="Verdana"/>
              </a:rPr>
              <a:t>boa</a:t>
            </a:r>
            <a:r>
              <a:rPr dirty="0" sz="900" spc="-50" b="1">
                <a:latin typeface="Verdana"/>
                <a:cs typeface="Verdana"/>
              </a:rPr>
              <a:t> </a:t>
            </a:r>
            <a:r>
              <a:rPr dirty="0" sz="900" spc="5">
                <a:latin typeface="Verdana"/>
                <a:cs typeface="Verdana"/>
              </a:rPr>
              <a:t>e</a:t>
            </a:r>
            <a:r>
              <a:rPr dirty="0" sz="900" spc="-75">
                <a:latin typeface="Verdana"/>
                <a:cs typeface="Verdana"/>
              </a:rPr>
              <a:t> </a:t>
            </a:r>
            <a:r>
              <a:rPr dirty="0" sz="900" spc="-40" b="1">
                <a:latin typeface="Verdana"/>
                <a:cs typeface="Verdana"/>
              </a:rPr>
              <a:t>regular</a:t>
            </a:r>
            <a:r>
              <a:rPr dirty="0" sz="900" spc="-80" b="1">
                <a:latin typeface="Verdana"/>
                <a:cs typeface="Verdana"/>
              </a:rPr>
              <a:t> </a:t>
            </a:r>
            <a:r>
              <a:rPr dirty="0" sz="900" spc="-45" b="1">
                <a:latin typeface="Verdana"/>
                <a:cs typeface="Verdana"/>
              </a:rPr>
              <a:t>positivo</a:t>
            </a:r>
            <a:r>
              <a:rPr dirty="0" sz="900" spc="-45">
                <a:latin typeface="Verdana"/>
                <a:cs typeface="Verdana"/>
              </a:rPr>
              <a:t>. </a:t>
            </a:r>
            <a:r>
              <a:rPr dirty="0" sz="900" spc="-305">
                <a:latin typeface="Verdana"/>
                <a:cs typeface="Verdana"/>
              </a:rPr>
              <a:t> </a:t>
            </a:r>
            <a:r>
              <a:rPr dirty="0" sz="900" spc="-45" b="1">
                <a:latin typeface="Verdana"/>
                <a:cs typeface="Verdana"/>
              </a:rPr>
              <a:t>REGULAR: </a:t>
            </a:r>
            <a:r>
              <a:rPr dirty="0" sz="900" spc="45">
                <a:latin typeface="Verdana"/>
                <a:cs typeface="Verdana"/>
              </a:rPr>
              <a:t>O</a:t>
            </a:r>
            <a:r>
              <a:rPr dirty="0" sz="900" spc="-90">
                <a:latin typeface="Verdana"/>
                <a:cs typeface="Verdana"/>
              </a:rPr>
              <a:t> </a:t>
            </a:r>
            <a:r>
              <a:rPr dirty="0" sz="900" spc="-40" b="1">
                <a:latin typeface="Verdana"/>
                <a:cs typeface="Verdana"/>
              </a:rPr>
              <a:t>regular</a:t>
            </a:r>
            <a:r>
              <a:rPr dirty="0" sz="900" spc="-80" b="1">
                <a:latin typeface="Verdana"/>
                <a:cs typeface="Verdana"/>
              </a:rPr>
              <a:t> </a:t>
            </a:r>
            <a:r>
              <a:rPr dirty="0" sz="900" spc="-30" b="1">
                <a:latin typeface="Verdana"/>
                <a:cs typeface="Verdana"/>
              </a:rPr>
              <a:t>nota</a:t>
            </a:r>
            <a:r>
              <a:rPr dirty="0" sz="900" spc="-75" b="1">
                <a:latin typeface="Verdana"/>
                <a:cs typeface="Verdana"/>
              </a:rPr>
              <a:t> </a:t>
            </a:r>
            <a:r>
              <a:rPr dirty="0" sz="900" spc="-105" b="1">
                <a:latin typeface="Verdana"/>
                <a:cs typeface="Verdana"/>
              </a:rPr>
              <a:t>5</a:t>
            </a:r>
            <a:r>
              <a:rPr dirty="0" sz="900" spc="-50" b="1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não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>
                <a:latin typeface="Verdana"/>
                <a:cs typeface="Verdana"/>
              </a:rPr>
              <a:t>deve</a:t>
            </a:r>
            <a:r>
              <a:rPr dirty="0" sz="900" spc="-90">
                <a:latin typeface="Verdana"/>
                <a:cs typeface="Verdana"/>
              </a:rPr>
              <a:t> </a:t>
            </a:r>
            <a:r>
              <a:rPr dirty="0" sz="900" spc="-20">
                <a:latin typeface="Verdana"/>
                <a:cs typeface="Verdana"/>
              </a:rPr>
              <a:t>ser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agregado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 spc="40">
                <a:latin typeface="Verdana"/>
                <a:cs typeface="Verdana"/>
              </a:rPr>
              <a:t>nem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>
                <a:latin typeface="Verdana"/>
                <a:cs typeface="Verdana"/>
              </a:rPr>
              <a:t>para</a:t>
            </a:r>
            <a:r>
              <a:rPr dirty="0" sz="900" spc="-95">
                <a:latin typeface="Verdana"/>
                <a:cs typeface="Verdana"/>
              </a:rPr>
              <a:t> </a:t>
            </a:r>
            <a:r>
              <a:rPr dirty="0" sz="900" spc="-5">
                <a:latin typeface="Verdana"/>
                <a:cs typeface="Verdana"/>
              </a:rPr>
              <a:t>aprova</a:t>
            </a:r>
            <a:r>
              <a:rPr dirty="0" sz="900" spc="-90">
                <a:latin typeface="Verdana"/>
                <a:cs typeface="Verdana"/>
              </a:rPr>
              <a:t> </a:t>
            </a:r>
            <a:r>
              <a:rPr dirty="0" sz="900" spc="40">
                <a:latin typeface="Verdana"/>
                <a:cs typeface="Verdana"/>
              </a:rPr>
              <a:t>nem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>
                <a:latin typeface="Verdana"/>
                <a:cs typeface="Verdana"/>
              </a:rPr>
              <a:t>para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 spc="-15">
                <a:latin typeface="Verdana"/>
                <a:cs typeface="Verdana"/>
              </a:rPr>
              <a:t>desaprova.</a:t>
            </a:r>
            <a:endParaRPr sz="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900" spc="-35" b="1">
                <a:solidFill>
                  <a:srgbClr val="FF0000"/>
                </a:solidFill>
                <a:latin typeface="Verdana"/>
                <a:cs typeface="Verdana"/>
              </a:rPr>
              <a:t>DESAPROVA: </a:t>
            </a:r>
            <a:r>
              <a:rPr dirty="0" sz="900" spc="30">
                <a:latin typeface="Verdana"/>
                <a:cs typeface="Verdana"/>
              </a:rPr>
              <a:t>É</a:t>
            </a:r>
            <a:r>
              <a:rPr dirty="0" sz="900" spc="-75">
                <a:latin typeface="Verdana"/>
                <a:cs typeface="Verdana"/>
              </a:rPr>
              <a:t> </a:t>
            </a:r>
            <a:r>
              <a:rPr dirty="0" sz="900" spc="15">
                <a:latin typeface="Verdana"/>
                <a:cs typeface="Verdana"/>
              </a:rPr>
              <a:t>o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produto</a:t>
            </a:r>
            <a:r>
              <a:rPr dirty="0" sz="900" spc="-75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da</a:t>
            </a:r>
            <a:r>
              <a:rPr dirty="0" sz="900" spc="-70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soma</a:t>
            </a:r>
            <a:r>
              <a:rPr dirty="0" sz="900" spc="-95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dos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5">
                <a:latin typeface="Verdana"/>
                <a:cs typeface="Verdana"/>
              </a:rPr>
              <a:t>percentuais</a:t>
            </a:r>
            <a:r>
              <a:rPr dirty="0" sz="900" spc="-70">
                <a:latin typeface="Verdana"/>
                <a:cs typeface="Verdana"/>
              </a:rPr>
              <a:t> </a:t>
            </a:r>
            <a:r>
              <a:rPr dirty="0" sz="900" spc="15">
                <a:latin typeface="Verdana"/>
                <a:cs typeface="Verdana"/>
              </a:rPr>
              <a:t>obtidos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 spc="5">
                <a:latin typeface="Verdana"/>
                <a:cs typeface="Verdana"/>
              </a:rPr>
              <a:t>nos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conceitos</a:t>
            </a:r>
            <a:r>
              <a:rPr dirty="0" sz="900" spc="-50">
                <a:latin typeface="Verdana"/>
                <a:cs typeface="Verdana"/>
              </a:rPr>
              <a:t> </a:t>
            </a:r>
            <a:r>
              <a:rPr dirty="0" sz="900" spc="-40" b="1">
                <a:latin typeface="Verdana"/>
                <a:cs typeface="Verdana"/>
              </a:rPr>
              <a:t>regular</a:t>
            </a:r>
            <a:r>
              <a:rPr dirty="0" sz="900" spc="-80" b="1">
                <a:latin typeface="Verdana"/>
                <a:cs typeface="Verdana"/>
              </a:rPr>
              <a:t> </a:t>
            </a:r>
            <a:r>
              <a:rPr dirty="0" sz="900" spc="-40" b="1">
                <a:latin typeface="Verdana"/>
                <a:cs typeface="Verdana"/>
              </a:rPr>
              <a:t>negativo,</a:t>
            </a:r>
            <a:r>
              <a:rPr dirty="0" sz="900" spc="-70" b="1">
                <a:latin typeface="Verdana"/>
                <a:cs typeface="Verdana"/>
              </a:rPr>
              <a:t> </a:t>
            </a:r>
            <a:r>
              <a:rPr dirty="0" sz="900" spc="-35" b="1">
                <a:latin typeface="Verdana"/>
                <a:cs typeface="Verdana"/>
              </a:rPr>
              <a:t>ruim</a:t>
            </a:r>
            <a:r>
              <a:rPr dirty="0" sz="900" spc="-50" b="1">
                <a:latin typeface="Verdana"/>
                <a:cs typeface="Verdana"/>
              </a:rPr>
              <a:t> </a:t>
            </a:r>
            <a:r>
              <a:rPr dirty="0" sz="900" spc="5">
                <a:latin typeface="Verdana"/>
                <a:cs typeface="Verdana"/>
              </a:rPr>
              <a:t>e</a:t>
            </a:r>
            <a:r>
              <a:rPr dirty="0" sz="900" spc="-70">
                <a:latin typeface="Verdana"/>
                <a:cs typeface="Verdana"/>
              </a:rPr>
              <a:t> </a:t>
            </a:r>
            <a:r>
              <a:rPr dirty="0" sz="900" spc="-45" b="1">
                <a:latin typeface="Verdana"/>
                <a:cs typeface="Verdana"/>
              </a:rPr>
              <a:t>péssima.</a:t>
            </a:r>
            <a:endParaRPr sz="9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1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850">
              <a:latin typeface="Verdana"/>
              <a:cs typeface="Verdana"/>
            </a:endParaRPr>
          </a:p>
          <a:p>
            <a:pPr marL="2996565">
              <a:lnSpc>
                <a:spcPct val="100000"/>
              </a:lnSpc>
              <a:spcBef>
                <a:spcPts val="5"/>
              </a:spcBef>
            </a:pPr>
            <a:r>
              <a:rPr dirty="0" sz="900" spc="55">
                <a:latin typeface="Verdana"/>
                <a:cs typeface="Verdana"/>
              </a:rPr>
              <a:t>É</a:t>
            </a:r>
            <a:r>
              <a:rPr dirty="0" sz="900" spc="-75">
                <a:latin typeface="Verdana"/>
                <a:cs typeface="Verdana"/>
              </a:rPr>
              <a:t> </a:t>
            </a:r>
            <a:r>
              <a:rPr dirty="0" sz="900" spc="30">
                <a:latin typeface="Verdana"/>
                <a:cs typeface="Verdana"/>
              </a:rPr>
              <a:t>proibida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a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30">
                <a:latin typeface="Verdana"/>
                <a:cs typeface="Verdana"/>
              </a:rPr>
              <a:t>divulgação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total</a:t>
            </a:r>
            <a:r>
              <a:rPr dirty="0" sz="900" spc="-100">
                <a:latin typeface="Verdana"/>
                <a:cs typeface="Verdana"/>
              </a:rPr>
              <a:t> </a:t>
            </a:r>
            <a:r>
              <a:rPr dirty="0" sz="900" spc="50">
                <a:latin typeface="Verdana"/>
                <a:cs typeface="Verdana"/>
              </a:rPr>
              <a:t>ou</a:t>
            </a:r>
            <a:r>
              <a:rPr dirty="0" sz="900" spc="-75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parcial</a:t>
            </a:r>
            <a:r>
              <a:rPr dirty="0" sz="900" spc="-100">
                <a:latin typeface="Verdana"/>
                <a:cs typeface="Verdana"/>
              </a:rPr>
              <a:t> </a:t>
            </a:r>
            <a:r>
              <a:rPr dirty="0" sz="900" spc="25">
                <a:latin typeface="Verdana"/>
                <a:cs typeface="Verdana"/>
              </a:rPr>
              <a:t>desta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25">
                <a:latin typeface="Verdana"/>
                <a:cs typeface="Verdana"/>
              </a:rPr>
              <a:t>pesquisa</a:t>
            </a:r>
            <a:r>
              <a:rPr dirty="0" sz="900" spc="-105">
                <a:latin typeface="Verdana"/>
                <a:cs typeface="Verdana"/>
              </a:rPr>
              <a:t> </a:t>
            </a:r>
            <a:r>
              <a:rPr dirty="0" sz="900" spc="40">
                <a:latin typeface="Verdana"/>
                <a:cs typeface="Verdana"/>
              </a:rPr>
              <a:t>sem</a:t>
            </a:r>
            <a:r>
              <a:rPr dirty="0" sz="900" spc="-95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autorização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15">
                <a:latin typeface="Verdana"/>
                <a:cs typeface="Verdana"/>
              </a:rPr>
              <a:t>oficial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40">
                <a:latin typeface="Verdana"/>
                <a:cs typeface="Verdana"/>
              </a:rPr>
              <a:t>da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empresa.</a:t>
            </a:r>
            <a:endParaRPr sz="900">
              <a:latin typeface="Verdana"/>
              <a:cs typeface="Verdan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6468" y="2688335"/>
            <a:ext cx="10799064" cy="289864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61428"/>
            <a:ext cx="11711940" cy="6300470"/>
            <a:chOff x="0" y="361428"/>
            <a:chExt cx="11711940" cy="63004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61428"/>
              <a:ext cx="11711819" cy="629984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59644" y="6168542"/>
              <a:ext cx="240029" cy="2042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1831" y="1073530"/>
              <a:ext cx="3677285" cy="4389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61857" y="1253362"/>
              <a:ext cx="3310890" cy="2133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1831" y="1500251"/>
              <a:ext cx="6251829" cy="438912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896979" y="6594957"/>
            <a:ext cx="221742" cy="188976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778571" y="3238933"/>
            <a:ext cx="8638540" cy="187325"/>
          </a:xfrm>
          <a:custGeom>
            <a:avLst/>
            <a:gdLst/>
            <a:ahLst/>
            <a:cxnLst/>
            <a:rect l="l" t="t" r="r" b="b"/>
            <a:pathLst>
              <a:path w="8638540" h="187325">
                <a:moveTo>
                  <a:pt x="0" y="186901"/>
                </a:moveTo>
                <a:lnTo>
                  <a:pt x="8637969" y="186901"/>
                </a:lnTo>
                <a:lnTo>
                  <a:pt x="8637969" y="0"/>
                </a:lnTo>
                <a:lnTo>
                  <a:pt x="0" y="0"/>
                </a:lnTo>
                <a:lnTo>
                  <a:pt x="0" y="186901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822135" y="3263592"/>
            <a:ext cx="240029" cy="1339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700" spc="-35" b="1">
                <a:latin typeface="Verdana"/>
                <a:cs typeface="Verdana"/>
              </a:rPr>
              <a:t>S</a:t>
            </a:r>
            <a:r>
              <a:rPr dirty="0" sz="700" spc="-30" b="1">
                <a:latin typeface="Verdana"/>
                <a:cs typeface="Verdana"/>
              </a:rPr>
              <a:t>e</a:t>
            </a:r>
            <a:r>
              <a:rPr dirty="0" sz="700" spc="-55" b="1">
                <a:latin typeface="Verdana"/>
                <a:cs typeface="Verdana"/>
              </a:rPr>
              <a:t>x</a:t>
            </a:r>
            <a:r>
              <a:rPr dirty="0" sz="700" spc="-15" b="1">
                <a:latin typeface="Verdana"/>
                <a:cs typeface="Verdana"/>
              </a:rPr>
              <a:t>o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09435" y="3453605"/>
            <a:ext cx="452120" cy="3136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80">
                <a:latin typeface="Verdana"/>
                <a:cs typeface="Verdana"/>
              </a:rPr>
              <a:t>M</a:t>
            </a:r>
            <a:r>
              <a:rPr dirty="0" sz="650" spc="-10">
                <a:latin typeface="Verdana"/>
                <a:cs typeface="Verdana"/>
              </a:rPr>
              <a:t>a</a:t>
            </a:r>
            <a:r>
              <a:rPr dirty="0" sz="650" spc="-15">
                <a:latin typeface="Verdana"/>
                <a:cs typeface="Verdana"/>
              </a:rPr>
              <a:t>s</a:t>
            </a:r>
            <a:r>
              <a:rPr dirty="0" sz="650" spc="20">
                <a:latin typeface="Verdana"/>
                <a:cs typeface="Verdana"/>
              </a:rPr>
              <a:t>c</a:t>
            </a:r>
            <a:r>
              <a:rPr dirty="0" sz="650" spc="25">
                <a:latin typeface="Verdana"/>
                <a:cs typeface="Verdana"/>
              </a:rPr>
              <a:t>u</a:t>
            </a:r>
            <a:r>
              <a:rPr dirty="0" sz="650" spc="-15">
                <a:latin typeface="Verdana"/>
                <a:cs typeface="Verdana"/>
              </a:rPr>
              <a:t>li</a:t>
            </a:r>
            <a:r>
              <a:rPr dirty="0" sz="650" spc="25">
                <a:latin typeface="Verdana"/>
                <a:cs typeface="Verdana"/>
              </a:rPr>
              <a:t>n</a:t>
            </a:r>
            <a:r>
              <a:rPr dirty="0" sz="650" spc="20">
                <a:latin typeface="Verdana"/>
                <a:cs typeface="Verdana"/>
              </a:rPr>
              <a:t>o</a:t>
            </a:r>
            <a:endParaRPr sz="6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dirty="0" sz="650" spc="20">
                <a:latin typeface="Verdana"/>
                <a:cs typeface="Verdana"/>
              </a:rPr>
              <a:t>Feminino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93818" y="3450494"/>
            <a:ext cx="200025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60">
                <a:latin typeface="Verdana"/>
                <a:cs typeface="Verdana"/>
              </a:rPr>
              <a:t>2</a:t>
            </a:r>
            <a:r>
              <a:rPr dirty="0" sz="700" spc="-55">
                <a:latin typeface="Verdana"/>
                <a:cs typeface="Verdana"/>
              </a:rPr>
              <a:t>3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60">
                <a:latin typeface="Verdana"/>
                <a:cs typeface="Verdana"/>
              </a:rPr>
              <a:t>2</a:t>
            </a:r>
            <a:r>
              <a:rPr dirty="0" sz="700" spc="-55">
                <a:latin typeface="Verdana"/>
                <a:cs typeface="Verdana"/>
              </a:rPr>
              <a:t>3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32348" y="3450494"/>
            <a:ext cx="190500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204">
                <a:latin typeface="Verdana"/>
                <a:cs typeface="Verdana"/>
              </a:rPr>
              <a:t>1</a:t>
            </a:r>
            <a:r>
              <a:rPr dirty="0" sz="700" spc="20">
                <a:latin typeface="Verdana"/>
                <a:cs typeface="Verdana"/>
              </a:rPr>
              <a:t>4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  <a:spcBef>
                <a:spcPts val="630"/>
              </a:spcBef>
            </a:pPr>
            <a:r>
              <a:rPr dirty="0" sz="700" spc="-204">
                <a:latin typeface="Verdana"/>
                <a:cs typeface="Verdana"/>
              </a:rPr>
              <a:t>1</a:t>
            </a:r>
            <a:r>
              <a:rPr dirty="0" sz="700" spc="-35">
                <a:latin typeface="Verdana"/>
                <a:cs typeface="Verdana"/>
              </a:rPr>
              <a:t>7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58431" y="3450494"/>
            <a:ext cx="200025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10"/>
              </a:spcBef>
            </a:pPr>
            <a:r>
              <a:rPr dirty="0" sz="700" spc="-125">
                <a:latin typeface="Verdana"/>
                <a:cs typeface="Verdana"/>
              </a:rPr>
              <a:t>16%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60">
                <a:latin typeface="Verdana"/>
                <a:cs typeface="Verdana"/>
              </a:rPr>
              <a:t>2</a:t>
            </a:r>
            <a:r>
              <a:rPr dirty="0" sz="700" spc="-55">
                <a:latin typeface="Verdana"/>
                <a:cs typeface="Verdana"/>
              </a:rPr>
              <a:t>3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00072" y="3450494"/>
            <a:ext cx="180340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150">
                <a:latin typeface="Verdana"/>
                <a:cs typeface="Verdana"/>
              </a:rPr>
              <a:t>12%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150">
                <a:latin typeface="Verdana"/>
                <a:cs typeface="Verdana"/>
              </a:rPr>
              <a:t>12%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29267" y="3450494"/>
            <a:ext cx="190500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204">
                <a:latin typeface="Verdana"/>
                <a:cs typeface="Verdana"/>
              </a:rPr>
              <a:t>1</a:t>
            </a:r>
            <a:r>
              <a:rPr dirty="0" sz="700" spc="15">
                <a:latin typeface="Verdana"/>
                <a:cs typeface="Verdana"/>
              </a:rPr>
              <a:t>0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  <a:p>
            <a:pPr marL="31115">
              <a:lnSpc>
                <a:spcPct val="100000"/>
              </a:lnSpc>
              <a:spcBef>
                <a:spcPts val="630"/>
              </a:spcBef>
            </a:pPr>
            <a:r>
              <a:rPr dirty="0" sz="700" spc="-120">
                <a:latin typeface="Verdana"/>
                <a:cs typeface="Verdana"/>
              </a:rPr>
              <a:t>5%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77132" y="3450494"/>
            <a:ext cx="157480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85">
                <a:latin typeface="Verdana"/>
                <a:cs typeface="Verdana"/>
              </a:rPr>
              <a:t>9%</a:t>
            </a:r>
            <a:endParaRPr sz="70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  <a:spcBef>
                <a:spcPts val="630"/>
              </a:spcBef>
            </a:pPr>
            <a:r>
              <a:rPr dirty="0" sz="700" spc="-100">
                <a:latin typeface="Verdana"/>
                <a:cs typeface="Verdana"/>
              </a:rPr>
              <a:t>7%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09355" y="3450494"/>
            <a:ext cx="159385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75">
                <a:latin typeface="Verdana"/>
                <a:cs typeface="Verdana"/>
              </a:rPr>
              <a:t>4%</a:t>
            </a:r>
            <a:endParaRPr sz="70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  <a:spcBef>
                <a:spcPts val="630"/>
              </a:spcBef>
            </a:pPr>
            <a:r>
              <a:rPr dirty="0" sz="700" spc="-120">
                <a:latin typeface="Verdana"/>
                <a:cs typeface="Verdana"/>
              </a:rPr>
              <a:t>5%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41661" y="3450494"/>
            <a:ext cx="158750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4765">
              <a:lnSpc>
                <a:spcPct val="100000"/>
              </a:lnSpc>
              <a:spcBef>
                <a:spcPts val="110"/>
              </a:spcBef>
            </a:pPr>
            <a:r>
              <a:rPr dirty="0" sz="700" spc="-195">
                <a:latin typeface="Verdana"/>
                <a:cs typeface="Verdana"/>
              </a:rPr>
              <a:t>1%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80">
                <a:latin typeface="Verdana"/>
                <a:cs typeface="Verdana"/>
              </a:rPr>
              <a:t>0%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473968" y="3450494"/>
            <a:ext cx="159385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175" b="1">
                <a:solidFill>
                  <a:srgbClr val="0000FF"/>
                </a:solidFill>
                <a:latin typeface="Verdana"/>
                <a:cs typeface="Verdana"/>
              </a:rPr>
              <a:t>6%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180" b="1">
                <a:solidFill>
                  <a:srgbClr val="FF0000"/>
                </a:solidFill>
                <a:latin typeface="Verdana"/>
                <a:cs typeface="Verdana"/>
              </a:rPr>
              <a:t>2%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06274" y="3450494"/>
            <a:ext cx="158750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4765">
              <a:lnSpc>
                <a:spcPct val="100000"/>
              </a:lnSpc>
              <a:spcBef>
                <a:spcPts val="110"/>
              </a:spcBef>
            </a:pPr>
            <a:r>
              <a:rPr dirty="0" sz="700" spc="-195">
                <a:latin typeface="Verdana"/>
                <a:cs typeface="Verdana"/>
              </a:rPr>
              <a:t>1%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80">
                <a:latin typeface="Verdana"/>
                <a:cs typeface="Verdana"/>
              </a:rPr>
              <a:t>0%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541650" y="3450494"/>
            <a:ext cx="660400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53720" algn="l"/>
              </a:tabLst>
            </a:pPr>
            <a:r>
              <a:rPr dirty="0" sz="700" spc="-90">
                <a:latin typeface="Verdana"/>
                <a:cs typeface="Verdana"/>
              </a:rPr>
              <a:t>3</a:t>
            </a:r>
            <a:r>
              <a:rPr dirty="0" sz="700" spc="-135">
                <a:latin typeface="Verdana"/>
                <a:cs typeface="Verdana"/>
              </a:rPr>
              <a:t>%</a:t>
            </a:r>
            <a:r>
              <a:rPr dirty="0" sz="700">
                <a:latin typeface="Verdana"/>
                <a:cs typeface="Verdana"/>
              </a:rPr>
              <a:t>	</a:t>
            </a:r>
            <a:r>
              <a:rPr dirty="0" sz="700" spc="-195">
                <a:latin typeface="Verdana"/>
                <a:cs typeface="Verdana"/>
              </a:rPr>
              <a:t>1%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  <a:tabLst>
                <a:tab pos="591185" algn="l"/>
              </a:tabLst>
            </a:pPr>
            <a:r>
              <a:rPr dirty="0" sz="700" spc="-114">
                <a:latin typeface="Verdana"/>
                <a:cs typeface="Verdana"/>
              </a:rPr>
              <a:t>5%	</a:t>
            </a:r>
            <a:r>
              <a:rPr dirty="0" sz="700" spc="-50">
                <a:latin typeface="Verdana"/>
                <a:cs typeface="Verdana"/>
              </a:rPr>
              <a:t>-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78571" y="3799429"/>
            <a:ext cx="8638540" cy="187325"/>
          </a:xfrm>
          <a:prstGeom prst="rect">
            <a:avLst/>
          </a:prstGeom>
          <a:solidFill>
            <a:srgbClr val="D9D9D9"/>
          </a:solidFill>
        </p:spPr>
        <p:txBody>
          <a:bodyPr wrap="square" lIns="0" tIns="38735" rIns="0" bIns="0" rtlCol="0" vert="horz">
            <a:spAutoFit/>
          </a:bodyPr>
          <a:lstStyle/>
          <a:p>
            <a:pPr marL="43180">
              <a:lnSpc>
                <a:spcPct val="100000"/>
              </a:lnSpc>
              <a:spcBef>
                <a:spcPts val="305"/>
              </a:spcBef>
            </a:pPr>
            <a:r>
              <a:rPr dirty="0" sz="700" spc="-40" b="1">
                <a:latin typeface="Verdana"/>
                <a:cs typeface="Verdana"/>
              </a:rPr>
              <a:t>Idade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004148" y="4010990"/>
            <a:ext cx="567055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532130" algn="l"/>
              </a:tabLst>
            </a:pPr>
            <a:r>
              <a:rPr dirty="0" sz="700" spc="-50">
                <a:latin typeface="Verdana"/>
                <a:cs typeface="Verdana"/>
              </a:rPr>
              <a:t>-</a:t>
            </a:r>
            <a:r>
              <a:rPr dirty="0" sz="700" spc="-50">
                <a:latin typeface="Verdana"/>
                <a:cs typeface="Verdana"/>
              </a:rPr>
              <a:t>	</a:t>
            </a:r>
            <a:r>
              <a:rPr dirty="0" sz="700" spc="-50">
                <a:latin typeface="Verdana"/>
                <a:cs typeface="Verdana"/>
              </a:rPr>
              <a:t>-</a:t>
            </a:r>
            <a:endParaRPr sz="7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r>
              <a:rPr dirty="0" sz="700" spc="-50">
                <a:latin typeface="Verdana"/>
                <a:cs typeface="Verdana"/>
              </a:rPr>
              <a:t>-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068761" y="4010990"/>
            <a:ext cx="34925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700" spc="-50">
                <a:latin typeface="Verdana"/>
                <a:cs typeface="Verdana"/>
              </a:rPr>
              <a:t>-</a:t>
            </a:r>
            <a:endParaRPr sz="7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r>
              <a:rPr dirty="0" sz="700" spc="-50">
                <a:latin typeface="Verdana"/>
                <a:cs typeface="Verdana"/>
              </a:rPr>
              <a:t>-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133331" y="4010990"/>
            <a:ext cx="34925" cy="508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700" spc="-50">
                <a:latin typeface="Verdana"/>
                <a:cs typeface="Verdana"/>
              </a:rPr>
              <a:t>-</a:t>
            </a:r>
            <a:endParaRPr sz="7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r>
              <a:rPr dirty="0" sz="700" spc="-50">
                <a:latin typeface="Verdana"/>
                <a:cs typeface="Verdana"/>
              </a:rPr>
              <a:t>-</a:t>
            </a:r>
            <a:endParaRPr sz="7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r>
              <a:rPr dirty="0" sz="700" spc="-50">
                <a:latin typeface="Verdana"/>
                <a:cs typeface="Verdana"/>
              </a:rPr>
              <a:t>-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09435" y="4014101"/>
            <a:ext cx="692150" cy="68707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35">
                <a:latin typeface="Verdana"/>
                <a:cs typeface="Verdana"/>
              </a:rPr>
              <a:t>D</a:t>
            </a:r>
            <a:r>
              <a:rPr dirty="0" sz="650" spc="10">
                <a:latin typeface="Verdana"/>
                <a:cs typeface="Verdana"/>
              </a:rPr>
              <a:t>e</a:t>
            </a:r>
            <a:r>
              <a:rPr dirty="0" sz="650" spc="-65">
                <a:latin typeface="Verdana"/>
                <a:cs typeface="Verdana"/>
              </a:rPr>
              <a:t> </a:t>
            </a:r>
            <a:r>
              <a:rPr dirty="0" sz="650" spc="-170">
                <a:latin typeface="Verdana"/>
                <a:cs typeface="Verdana"/>
              </a:rPr>
              <a:t>1</a:t>
            </a:r>
            <a:r>
              <a:rPr dirty="0" sz="650" spc="-10">
                <a:latin typeface="Verdana"/>
                <a:cs typeface="Verdana"/>
              </a:rPr>
              <a:t>6</a:t>
            </a:r>
            <a:r>
              <a:rPr dirty="0" sz="650" spc="-70">
                <a:latin typeface="Verdana"/>
                <a:cs typeface="Verdana"/>
              </a:rPr>
              <a:t> </a:t>
            </a:r>
            <a:r>
              <a:rPr dirty="0" sz="650">
                <a:latin typeface="Verdana"/>
                <a:cs typeface="Verdana"/>
              </a:rPr>
              <a:t>a</a:t>
            </a:r>
            <a:r>
              <a:rPr dirty="0" sz="650" spc="-55">
                <a:latin typeface="Verdana"/>
                <a:cs typeface="Verdana"/>
              </a:rPr>
              <a:t> </a:t>
            </a:r>
            <a:r>
              <a:rPr dirty="0" sz="650" spc="-50">
                <a:latin typeface="Verdana"/>
                <a:cs typeface="Verdana"/>
              </a:rPr>
              <a:t>2</a:t>
            </a:r>
            <a:r>
              <a:rPr dirty="0" sz="650" spc="20">
                <a:latin typeface="Verdana"/>
                <a:cs typeface="Verdana"/>
              </a:rPr>
              <a:t>4</a:t>
            </a:r>
            <a:r>
              <a:rPr dirty="0" sz="650" spc="-55">
                <a:latin typeface="Verdana"/>
                <a:cs typeface="Verdana"/>
              </a:rPr>
              <a:t> </a:t>
            </a:r>
            <a:r>
              <a:rPr dirty="0" sz="650" spc="15">
                <a:latin typeface="Verdana"/>
                <a:cs typeface="Verdana"/>
              </a:rPr>
              <a:t>a</a:t>
            </a:r>
            <a:r>
              <a:rPr dirty="0" sz="650" spc="5">
                <a:latin typeface="Verdana"/>
                <a:cs typeface="Verdana"/>
              </a:rPr>
              <a:t>n</a:t>
            </a:r>
            <a:r>
              <a:rPr dirty="0" sz="650">
                <a:latin typeface="Verdana"/>
                <a:cs typeface="Verdana"/>
              </a:rPr>
              <a:t>os</a:t>
            </a:r>
            <a:endParaRPr sz="6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dirty="0" sz="650" spc="35">
                <a:latin typeface="Verdana"/>
                <a:cs typeface="Verdana"/>
              </a:rPr>
              <a:t>D</a:t>
            </a:r>
            <a:r>
              <a:rPr dirty="0" sz="650" spc="10">
                <a:latin typeface="Verdana"/>
                <a:cs typeface="Verdana"/>
              </a:rPr>
              <a:t>e</a:t>
            </a:r>
            <a:r>
              <a:rPr dirty="0" sz="650" spc="-65">
                <a:latin typeface="Verdana"/>
                <a:cs typeface="Verdana"/>
              </a:rPr>
              <a:t> </a:t>
            </a:r>
            <a:r>
              <a:rPr dirty="0" sz="650" spc="-50">
                <a:latin typeface="Verdana"/>
                <a:cs typeface="Verdana"/>
              </a:rPr>
              <a:t>2</a:t>
            </a:r>
            <a:r>
              <a:rPr dirty="0" sz="650" spc="-40">
                <a:latin typeface="Verdana"/>
                <a:cs typeface="Verdana"/>
              </a:rPr>
              <a:t>5</a:t>
            </a:r>
            <a:r>
              <a:rPr dirty="0" sz="650" spc="-65">
                <a:latin typeface="Verdana"/>
                <a:cs typeface="Verdana"/>
              </a:rPr>
              <a:t> </a:t>
            </a:r>
            <a:r>
              <a:rPr dirty="0" sz="650">
                <a:latin typeface="Verdana"/>
                <a:cs typeface="Verdana"/>
              </a:rPr>
              <a:t>a</a:t>
            </a:r>
            <a:r>
              <a:rPr dirty="0" sz="650" spc="-55">
                <a:latin typeface="Verdana"/>
                <a:cs typeface="Verdana"/>
              </a:rPr>
              <a:t> </a:t>
            </a:r>
            <a:r>
              <a:rPr dirty="0" sz="650" spc="-50">
                <a:latin typeface="Verdana"/>
                <a:cs typeface="Verdana"/>
              </a:rPr>
              <a:t>3</a:t>
            </a:r>
            <a:r>
              <a:rPr dirty="0" sz="650" spc="20">
                <a:latin typeface="Verdana"/>
                <a:cs typeface="Verdana"/>
              </a:rPr>
              <a:t>4</a:t>
            </a:r>
            <a:r>
              <a:rPr dirty="0" sz="650" spc="-55">
                <a:latin typeface="Verdana"/>
                <a:cs typeface="Verdana"/>
              </a:rPr>
              <a:t> </a:t>
            </a:r>
            <a:r>
              <a:rPr dirty="0" sz="650" spc="15">
                <a:latin typeface="Verdana"/>
                <a:cs typeface="Verdana"/>
              </a:rPr>
              <a:t>a</a:t>
            </a:r>
            <a:r>
              <a:rPr dirty="0" sz="650" spc="5">
                <a:latin typeface="Verdana"/>
                <a:cs typeface="Verdana"/>
              </a:rPr>
              <a:t>n</a:t>
            </a:r>
            <a:r>
              <a:rPr dirty="0" sz="650">
                <a:latin typeface="Verdana"/>
                <a:cs typeface="Verdana"/>
              </a:rPr>
              <a:t>os</a:t>
            </a:r>
            <a:endParaRPr sz="650">
              <a:latin typeface="Verdana"/>
              <a:cs typeface="Verdana"/>
            </a:endParaRPr>
          </a:p>
          <a:p>
            <a:pPr marL="12700" marR="5080">
              <a:lnSpc>
                <a:spcPct val="188600"/>
              </a:lnSpc>
            </a:pPr>
            <a:r>
              <a:rPr dirty="0" sz="650" spc="35">
                <a:latin typeface="Verdana"/>
                <a:cs typeface="Verdana"/>
              </a:rPr>
              <a:t>D</a:t>
            </a:r>
            <a:r>
              <a:rPr dirty="0" sz="650" spc="10">
                <a:latin typeface="Verdana"/>
                <a:cs typeface="Verdana"/>
              </a:rPr>
              <a:t>e</a:t>
            </a:r>
            <a:r>
              <a:rPr dirty="0" sz="650" spc="-65">
                <a:latin typeface="Verdana"/>
                <a:cs typeface="Verdana"/>
              </a:rPr>
              <a:t> </a:t>
            </a:r>
            <a:r>
              <a:rPr dirty="0" sz="650" spc="-50">
                <a:latin typeface="Verdana"/>
                <a:cs typeface="Verdana"/>
              </a:rPr>
              <a:t>3</a:t>
            </a:r>
            <a:r>
              <a:rPr dirty="0" sz="650" spc="-40">
                <a:latin typeface="Verdana"/>
                <a:cs typeface="Verdana"/>
              </a:rPr>
              <a:t>5</a:t>
            </a:r>
            <a:r>
              <a:rPr dirty="0" sz="650" spc="-65">
                <a:latin typeface="Verdana"/>
                <a:cs typeface="Verdana"/>
              </a:rPr>
              <a:t> </a:t>
            </a:r>
            <a:r>
              <a:rPr dirty="0" sz="650">
                <a:latin typeface="Verdana"/>
                <a:cs typeface="Verdana"/>
              </a:rPr>
              <a:t>a</a:t>
            </a:r>
            <a:r>
              <a:rPr dirty="0" sz="650" spc="-55">
                <a:latin typeface="Verdana"/>
                <a:cs typeface="Verdana"/>
              </a:rPr>
              <a:t> </a:t>
            </a:r>
            <a:r>
              <a:rPr dirty="0" sz="650" spc="20">
                <a:latin typeface="Verdana"/>
                <a:cs typeface="Verdana"/>
              </a:rPr>
              <a:t>44</a:t>
            </a:r>
            <a:r>
              <a:rPr dirty="0" sz="650" spc="-55">
                <a:latin typeface="Verdana"/>
                <a:cs typeface="Verdana"/>
              </a:rPr>
              <a:t> </a:t>
            </a:r>
            <a:r>
              <a:rPr dirty="0" sz="650" spc="15">
                <a:latin typeface="Verdana"/>
                <a:cs typeface="Verdana"/>
              </a:rPr>
              <a:t>a</a:t>
            </a:r>
            <a:r>
              <a:rPr dirty="0" sz="650" spc="5">
                <a:latin typeface="Verdana"/>
                <a:cs typeface="Verdana"/>
              </a:rPr>
              <a:t>n</a:t>
            </a:r>
            <a:r>
              <a:rPr dirty="0" sz="650">
                <a:latin typeface="Verdana"/>
                <a:cs typeface="Verdana"/>
              </a:rPr>
              <a:t>os  </a:t>
            </a:r>
            <a:r>
              <a:rPr dirty="0" sz="650" spc="80">
                <a:latin typeface="Verdana"/>
                <a:cs typeface="Verdana"/>
              </a:rPr>
              <a:t>M</a:t>
            </a:r>
            <a:r>
              <a:rPr dirty="0" sz="650">
                <a:latin typeface="Verdana"/>
                <a:cs typeface="Verdana"/>
              </a:rPr>
              <a:t>a</a:t>
            </a:r>
            <a:r>
              <a:rPr dirty="0" sz="650" spc="-10">
                <a:latin typeface="Verdana"/>
                <a:cs typeface="Verdana"/>
              </a:rPr>
              <a:t>i</a:t>
            </a:r>
            <a:r>
              <a:rPr dirty="0" sz="650" spc="-15">
                <a:latin typeface="Verdana"/>
                <a:cs typeface="Verdana"/>
              </a:rPr>
              <a:t>s</a:t>
            </a:r>
            <a:r>
              <a:rPr dirty="0" sz="650" spc="-65">
                <a:latin typeface="Verdana"/>
                <a:cs typeface="Verdana"/>
              </a:rPr>
              <a:t> </a:t>
            </a:r>
            <a:r>
              <a:rPr dirty="0" sz="650" spc="30">
                <a:latin typeface="Verdana"/>
                <a:cs typeface="Verdana"/>
              </a:rPr>
              <a:t>d</a:t>
            </a:r>
            <a:r>
              <a:rPr dirty="0" sz="650" spc="10">
                <a:latin typeface="Verdana"/>
                <a:cs typeface="Verdana"/>
              </a:rPr>
              <a:t>e</a:t>
            </a:r>
            <a:r>
              <a:rPr dirty="0" sz="650" spc="-65">
                <a:latin typeface="Verdana"/>
                <a:cs typeface="Verdana"/>
              </a:rPr>
              <a:t> </a:t>
            </a:r>
            <a:r>
              <a:rPr dirty="0" sz="650" spc="20">
                <a:latin typeface="Verdana"/>
                <a:cs typeface="Verdana"/>
              </a:rPr>
              <a:t>4</a:t>
            </a:r>
            <a:r>
              <a:rPr dirty="0" sz="650" spc="-40">
                <a:latin typeface="Verdana"/>
                <a:cs typeface="Verdana"/>
              </a:rPr>
              <a:t>5</a:t>
            </a:r>
            <a:r>
              <a:rPr dirty="0" sz="650" spc="-65">
                <a:latin typeface="Verdana"/>
                <a:cs typeface="Verdana"/>
              </a:rPr>
              <a:t> </a:t>
            </a:r>
            <a:r>
              <a:rPr dirty="0" sz="650" spc="15">
                <a:latin typeface="Verdana"/>
                <a:cs typeface="Verdana"/>
              </a:rPr>
              <a:t>a</a:t>
            </a:r>
            <a:r>
              <a:rPr dirty="0" sz="650" spc="5">
                <a:latin typeface="Verdana"/>
                <a:cs typeface="Verdana"/>
              </a:rPr>
              <a:t>n</a:t>
            </a:r>
            <a:r>
              <a:rPr dirty="0" sz="650">
                <a:latin typeface="Verdana"/>
                <a:cs typeface="Verdana"/>
              </a:rPr>
              <a:t>os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190706" y="4010990"/>
            <a:ext cx="209550" cy="6946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110"/>
              </a:spcBef>
            </a:pPr>
            <a:r>
              <a:rPr dirty="0" sz="700" spc="-95">
                <a:latin typeface="Verdana"/>
                <a:cs typeface="Verdana"/>
              </a:rPr>
              <a:t>25%</a:t>
            </a:r>
            <a:endParaRPr sz="70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  <a:spcBef>
                <a:spcPts val="630"/>
              </a:spcBef>
            </a:pPr>
            <a:r>
              <a:rPr dirty="0" sz="700" spc="-95">
                <a:latin typeface="Verdana"/>
                <a:cs typeface="Verdana"/>
              </a:rPr>
              <a:t>25%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60">
                <a:latin typeface="Verdana"/>
                <a:cs typeface="Verdana"/>
              </a:rPr>
              <a:t>2</a:t>
            </a:r>
            <a:r>
              <a:rPr dirty="0" sz="700" spc="15">
                <a:latin typeface="Verdana"/>
                <a:cs typeface="Verdana"/>
              </a:rPr>
              <a:t>0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  <a:spcBef>
                <a:spcPts val="635"/>
              </a:spcBef>
            </a:pPr>
            <a:r>
              <a:rPr dirty="0" sz="700" spc="-95">
                <a:latin typeface="Verdana"/>
                <a:cs typeface="Verdana"/>
              </a:rPr>
              <a:t>23%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723013" y="4010990"/>
            <a:ext cx="209550" cy="6946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4290">
              <a:lnSpc>
                <a:spcPct val="100000"/>
              </a:lnSpc>
              <a:spcBef>
                <a:spcPts val="110"/>
              </a:spcBef>
            </a:pPr>
            <a:r>
              <a:rPr dirty="0" sz="700" spc="-155" b="1">
                <a:solidFill>
                  <a:srgbClr val="FF0000"/>
                </a:solidFill>
                <a:latin typeface="Verdana"/>
                <a:cs typeface="Verdana"/>
              </a:rPr>
              <a:t>8%</a:t>
            </a:r>
            <a:endParaRPr sz="700">
              <a:latin typeface="Verdana"/>
              <a:cs typeface="Verdana"/>
            </a:endParaRPr>
          </a:p>
          <a:p>
            <a:pPr marL="21590">
              <a:lnSpc>
                <a:spcPct val="100000"/>
              </a:lnSpc>
              <a:spcBef>
                <a:spcPts val="630"/>
              </a:spcBef>
            </a:pPr>
            <a:r>
              <a:rPr dirty="0" sz="700" spc="-120">
                <a:latin typeface="Verdana"/>
                <a:cs typeface="Verdana"/>
              </a:rPr>
              <a:t>14%</a:t>
            </a:r>
            <a:endParaRPr sz="700">
              <a:latin typeface="Verdana"/>
              <a:cs typeface="Verdana"/>
            </a:endParaRPr>
          </a:p>
          <a:p>
            <a:pPr marL="21590">
              <a:lnSpc>
                <a:spcPct val="100000"/>
              </a:lnSpc>
              <a:spcBef>
                <a:spcPts val="630"/>
              </a:spcBef>
            </a:pPr>
            <a:r>
              <a:rPr dirty="0" sz="700" spc="-125">
                <a:latin typeface="Verdana"/>
                <a:cs typeface="Verdana"/>
              </a:rPr>
              <a:t>19%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700" spc="-60">
                <a:latin typeface="Verdana"/>
                <a:cs typeface="Verdana"/>
              </a:rPr>
              <a:t>2</a:t>
            </a:r>
            <a:r>
              <a:rPr dirty="0" sz="700" spc="15">
                <a:latin typeface="Verdana"/>
                <a:cs typeface="Verdana"/>
              </a:rPr>
              <a:t>0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55319" y="4010990"/>
            <a:ext cx="210185" cy="6946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145" b="1">
                <a:solidFill>
                  <a:srgbClr val="0000FF"/>
                </a:solidFill>
                <a:latin typeface="Verdana"/>
                <a:cs typeface="Verdana"/>
              </a:rPr>
              <a:t>33%</a:t>
            </a:r>
            <a:endParaRPr sz="700">
              <a:latin typeface="Verdana"/>
              <a:cs typeface="Verdana"/>
            </a:endParaRPr>
          </a:p>
          <a:p>
            <a:pPr marL="21590">
              <a:lnSpc>
                <a:spcPct val="100000"/>
              </a:lnSpc>
              <a:spcBef>
                <a:spcPts val="630"/>
              </a:spcBef>
            </a:pPr>
            <a:r>
              <a:rPr dirty="0" sz="700" spc="-125">
                <a:latin typeface="Verdana"/>
                <a:cs typeface="Verdana"/>
              </a:rPr>
              <a:t>16%</a:t>
            </a:r>
            <a:endParaRPr sz="700">
              <a:latin typeface="Verdana"/>
              <a:cs typeface="Verdana"/>
            </a:endParaRPr>
          </a:p>
          <a:p>
            <a:pPr marL="24765">
              <a:lnSpc>
                <a:spcPct val="100000"/>
              </a:lnSpc>
              <a:spcBef>
                <a:spcPts val="630"/>
              </a:spcBef>
            </a:pPr>
            <a:r>
              <a:rPr dirty="0" sz="700" spc="-135">
                <a:latin typeface="Verdana"/>
                <a:cs typeface="Verdana"/>
              </a:rPr>
              <a:t>17%</a:t>
            </a:r>
            <a:endParaRPr sz="700">
              <a:latin typeface="Verdana"/>
              <a:cs typeface="Verdana"/>
            </a:endParaRPr>
          </a:p>
          <a:p>
            <a:pPr marL="24765">
              <a:lnSpc>
                <a:spcPct val="100000"/>
              </a:lnSpc>
              <a:spcBef>
                <a:spcPts val="635"/>
              </a:spcBef>
            </a:pPr>
            <a:r>
              <a:rPr dirty="0" sz="700" spc="-145">
                <a:latin typeface="Verdana"/>
                <a:cs typeface="Verdana"/>
              </a:rPr>
              <a:t>15%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96960" y="4010990"/>
            <a:ext cx="190500" cy="6946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204">
                <a:latin typeface="Verdana"/>
                <a:cs typeface="Verdana"/>
              </a:rPr>
              <a:t>1</a:t>
            </a:r>
            <a:r>
              <a:rPr dirty="0" sz="700" spc="15">
                <a:latin typeface="Verdana"/>
                <a:cs typeface="Verdana"/>
              </a:rPr>
              <a:t>0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204">
                <a:latin typeface="Verdana"/>
                <a:cs typeface="Verdana"/>
              </a:rPr>
              <a:t>1</a:t>
            </a:r>
            <a:r>
              <a:rPr dirty="0" sz="700" spc="15">
                <a:latin typeface="Verdana"/>
                <a:cs typeface="Verdana"/>
              </a:rPr>
              <a:t>8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  <a:p>
            <a:pPr marL="27940">
              <a:lnSpc>
                <a:spcPct val="100000"/>
              </a:lnSpc>
              <a:spcBef>
                <a:spcPts val="630"/>
              </a:spcBef>
            </a:pPr>
            <a:r>
              <a:rPr dirty="0" sz="700" spc="-70">
                <a:latin typeface="Verdana"/>
                <a:cs typeface="Verdana"/>
              </a:rPr>
              <a:t>8%</a:t>
            </a:r>
            <a:endParaRPr sz="70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  <a:spcBef>
                <a:spcPts val="635"/>
              </a:spcBef>
            </a:pPr>
            <a:r>
              <a:rPr dirty="0" sz="700" spc="-150">
                <a:latin typeface="Verdana"/>
                <a:cs typeface="Verdana"/>
              </a:rPr>
              <a:t>12%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323043" y="4010990"/>
            <a:ext cx="201295" cy="6946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229" b="1">
                <a:solidFill>
                  <a:srgbClr val="0000FF"/>
                </a:solidFill>
                <a:latin typeface="Verdana"/>
                <a:cs typeface="Verdana"/>
              </a:rPr>
              <a:t>1</a:t>
            </a:r>
            <a:r>
              <a:rPr dirty="0" sz="700" spc="-140" b="1">
                <a:solidFill>
                  <a:srgbClr val="0000FF"/>
                </a:solidFill>
                <a:latin typeface="Verdana"/>
                <a:cs typeface="Verdana"/>
              </a:rPr>
              <a:t>4%</a:t>
            </a:r>
            <a:endParaRPr sz="700">
              <a:latin typeface="Verdana"/>
              <a:cs typeface="Verdana"/>
            </a:endParaRPr>
          </a:p>
          <a:p>
            <a:pPr marL="37465">
              <a:lnSpc>
                <a:spcPct val="100000"/>
              </a:lnSpc>
              <a:spcBef>
                <a:spcPts val="630"/>
              </a:spcBef>
            </a:pPr>
            <a:r>
              <a:rPr dirty="0" sz="700" spc="-100">
                <a:latin typeface="Verdana"/>
                <a:cs typeface="Verdana"/>
              </a:rPr>
              <a:t>7%</a:t>
            </a:r>
            <a:endParaRPr sz="700">
              <a:latin typeface="Verdana"/>
              <a:cs typeface="Verdana"/>
            </a:endParaRPr>
          </a:p>
          <a:p>
            <a:pPr marL="37465">
              <a:lnSpc>
                <a:spcPct val="100000"/>
              </a:lnSpc>
              <a:spcBef>
                <a:spcPts val="630"/>
              </a:spcBef>
            </a:pPr>
            <a:r>
              <a:rPr dirty="0" sz="700" spc="-120">
                <a:latin typeface="Verdana"/>
                <a:cs typeface="Verdana"/>
              </a:rPr>
              <a:t>5%</a:t>
            </a:r>
            <a:endParaRPr sz="700">
              <a:latin typeface="Verdana"/>
              <a:cs typeface="Verdana"/>
            </a:endParaRPr>
          </a:p>
          <a:p>
            <a:pPr marL="37465">
              <a:lnSpc>
                <a:spcPct val="100000"/>
              </a:lnSpc>
              <a:spcBef>
                <a:spcPts val="635"/>
              </a:spcBef>
            </a:pPr>
            <a:r>
              <a:rPr dirty="0" sz="700" spc="-120">
                <a:latin typeface="Verdana"/>
                <a:cs typeface="Verdana"/>
              </a:rPr>
              <a:t>5%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861573" y="4010990"/>
            <a:ext cx="190500" cy="6946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1115">
              <a:lnSpc>
                <a:spcPct val="100000"/>
              </a:lnSpc>
              <a:spcBef>
                <a:spcPts val="110"/>
              </a:spcBef>
            </a:pPr>
            <a:r>
              <a:rPr dirty="0" sz="700" spc="-120">
                <a:latin typeface="Verdana"/>
                <a:cs typeface="Verdana"/>
              </a:rPr>
              <a:t>5%</a:t>
            </a:r>
            <a:endParaRPr sz="700">
              <a:latin typeface="Verdana"/>
              <a:cs typeface="Verdana"/>
            </a:endParaRPr>
          </a:p>
          <a:p>
            <a:pPr marL="31115">
              <a:lnSpc>
                <a:spcPct val="100000"/>
              </a:lnSpc>
              <a:spcBef>
                <a:spcPts val="630"/>
              </a:spcBef>
            </a:pPr>
            <a:r>
              <a:rPr dirty="0" sz="700" spc="-100">
                <a:latin typeface="Verdana"/>
                <a:cs typeface="Verdana"/>
              </a:rPr>
              <a:t>7%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204">
                <a:latin typeface="Verdana"/>
                <a:cs typeface="Verdana"/>
              </a:rPr>
              <a:t>1</a:t>
            </a:r>
            <a:r>
              <a:rPr dirty="0" sz="700" spc="15">
                <a:latin typeface="Verdana"/>
                <a:cs typeface="Verdana"/>
              </a:rPr>
              <a:t>0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  <a:p>
            <a:pPr marL="27940">
              <a:lnSpc>
                <a:spcPct val="100000"/>
              </a:lnSpc>
              <a:spcBef>
                <a:spcPts val="635"/>
              </a:spcBef>
            </a:pPr>
            <a:r>
              <a:rPr dirty="0" sz="700" spc="-85">
                <a:latin typeface="Verdana"/>
                <a:cs typeface="Verdana"/>
              </a:rPr>
              <a:t>9%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409355" y="4010990"/>
            <a:ext cx="161290" cy="6946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110"/>
              </a:spcBef>
            </a:pPr>
            <a:r>
              <a:rPr dirty="0" sz="700" spc="-120">
                <a:latin typeface="Verdana"/>
                <a:cs typeface="Verdana"/>
              </a:rPr>
              <a:t>2%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70">
                <a:latin typeface="Verdana"/>
                <a:cs typeface="Verdana"/>
              </a:rPr>
              <a:t>8%</a:t>
            </a:r>
            <a:endParaRPr sz="70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  <a:spcBef>
                <a:spcPts val="630"/>
              </a:spcBef>
            </a:pPr>
            <a:r>
              <a:rPr dirty="0" sz="700" spc="-120">
                <a:latin typeface="Verdana"/>
                <a:cs typeface="Verdana"/>
              </a:rPr>
              <a:t>5%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700" spc="-75">
                <a:latin typeface="Verdana"/>
                <a:cs typeface="Verdana"/>
              </a:rPr>
              <a:t>4%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57473" y="4384668"/>
            <a:ext cx="125095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8890">
              <a:lnSpc>
                <a:spcPct val="100000"/>
              </a:lnSpc>
              <a:spcBef>
                <a:spcPts val="110"/>
              </a:spcBef>
            </a:pPr>
            <a:r>
              <a:rPr dirty="0" sz="700" spc="-195">
                <a:latin typeface="Verdana"/>
                <a:cs typeface="Verdana"/>
              </a:rPr>
              <a:t>1%</a:t>
            </a:r>
            <a:endParaRPr sz="7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r>
              <a:rPr dirty="0" sz="700" spc="-120">
                <a:latin typeface="Verdana"/>
                <a:cs typeface="Verdana"/>
              </a:rPr>
              <a:t>2%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486668" y="4197766"/>
            <a:ext cx="135255" cy="508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">
              <a:lnSpc>
                <a:spcPct val="100000"/>
              </a:lnSpc>
              <a:spcBef>
                <a:spcPts val="110"/>
              </a:spcBef>
            </a:pPr>
            <a:r>
              <a:rPr dirty="0" sz="700" spc="-114">
                <a:latin typeface="Verdana"/>
                <a:cs typeface="Verdana"/>
              </a:rPr>
              <a:t>3%</a:t>
            </a:r>
            <a:endParaRPr sz="7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r>
              <a:rPr dirty="0" sz="700" spc="-175" b="1">
                <a:solidFill>
                  <a:srgbClr val="0000FF"/>
                </a:solidFill>
                <a:latin typeface="Verdana"/>
                <a:cs typeface="Verdana"/>
              </a:rPr>
              <a:t>9%</a:t>
            </a:r>
            <a:endParaRPr sz="700">
              <a:latin typeface="Verdana"/>
              <a:cs typeface="Verdana"/>
            </a:endParaRPr>
          </a:p>
          <a:p>
            <a:pPr marL="2540">
              <a:lnSpc>
                <a:spcPct val="100000"/>
              </a:lnSpc>
              <a:spcBef>
                <a:spcPts val="635"/>
              </a:spcBef>
            </a:pPr>
            <a:r>
              <a:rPr dirty="0" sz="700" spc="-114">
                <a:latin typeface="Verdana"/>
                <a:cs typeface="Verdana"/>
              </a:rPr>
              <a:t>3%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022085" y="4384668"/>
            <a:ext cx="125095" cy="3206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8890">
              <a:lnSpc>
                <a:spcPct val="100000"/>
              </a:lnSpc>
              <a:spcBef>
                <a:spcPts val="110"/>
              </a:spcBef>
            </a:pPr>
            <a:r>
              <a:rPr dirty="0" sz="700" spc="-195">
                <a:latin typeface="Verdana"/>
                <a:cs typeface="Verdana"/>
              </a:rPr>
              <a:t>1%</a:t>
            </a:r>
            <a:endParaRPr sz="7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r>
              <a:rPr dirty="0" sz="700" spc="-120">
                <a:latin typeface="Verdana"/>
                <a:cs typeface="Verdana"/>
              </a:rPr>
              <a:t>2%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538580" y="4010990"/>
            <a:ext cx="159385" cy="6946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110"/>
              </a:spcBef>
            </a:pPr>
            <a:r>
              <a:rPr dirty="0" sz="700" spc="-120">
                <a:latin typeface="Verdana"/>
                <a:cs typeface="Verdana"/>
              </a:rPr>
              <a:t>5%</a:t>
            </a:r>
            <a:endParaRPr sz="700">
              <a:latin typeface="Verdana"/>
              <a:cs typeface="Verdana"/>
            </a:endParaRPr>
          </a:p>
          <a:p>
            <a:pPr marL="24765">
              <a:lnSpc>
                <a:spcPct val="100000"/>
              </a:lnSpc>
              <a:spcBef>
                <a:spcPts val="630"/>
              </a:spcBef>
            </a:pPr>
            <a:r>
              <a:rPr dirty="0" sz="700" spc="-195">
                <a:latin typeface="Verdana"/>
                <a:cs typeface="Verdana"/>
              </a:rPr>
              <a:t>1%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85">
                <a:latin typeface="Verdana"/>
                <a:cs typeface="Verdana"/>
              </a:rPr>
              <a:t>6%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700" spc="-75">
                <a:latin typeface="Verdana"/>
                <a:cs typeface="Verdana"/>
              </a:rPr>
              <a:t>4%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095991" y="4571486"/>
            <a:ext cx="106045" cy="1339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700" spc="-195">
                <a:latin typeface="Verdana"/>
                <a:cs typeface="Verdana"/>
              </a:rPr>
              <a:t>1%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778571" y="4733748"/>
            <a:ext cx="8638540" cy="187325"/>
          </a:xfrm>
          <a:prstGeom prst="rect">
            <a:avLst/>
          </a:prstGeom>
          <a:solidFill>
            <a:srgbClr val="D9D9D9"/>
          </a:solidFill>
        </p:spPr>
        <p:txBody>
          <a:bodyPr wrap="square" lIns="0" tIns="38735" rIns="0" bIns="0" rtlCol="0" vert="horz">
            <a:spAutoFit/>
          </a:bodyPr>
          <a:lstStyle/>
          <a:p>
            <a:pPr marL="43180">
              <a:lnSpc>
                <a:spcPct val="100000"/>
              </a:lnSpc>
              <a:spcBef>
                <a:spcPts val="305"/>
              </a:spcBef>
            </a:pPr>
            <a:r>
              <a:rPr dirty="0" sz="700" spc="-20" b="1">
                <a:latin typeface="Verdana"/>
                <a:cs typeface="Verdana"/>
              </a:rPr>
              <a:t>Escolaridade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022085" y="4945164"/>
            <a:ext cx="125095" cy="1339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700" spc="-120">
                <a:latin typeface="Verdana"/>
                <a:cs typeface="Verdana"/>
              </a:rPr>
              <a:t>2%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133331" y="4945164"/>
            <a:ext cx="34925" cy="1339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700" spc="-50">
                <a:latin typeface="Verdana"/>
                <a:cs typeface="Verdana"/>
              </a:rPr>
              <a:t>-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809435" y="4935829"/>
            <a:ext cx="2075814" cy="3136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15">
                <a:latin typeface="Verdana"/>
                <a:cs typeface="Verdana"/>
              </a:rPr>
              <a:t>Até</a:t>
            </a:r>
            <a:r>
              <a:rPr dirty="0" sz="650" spc="-65">
                <a:latin typeface="Verdana"/>
                <a:cs typeface="Verdana"/>
              </a:rPr>
              <a:t> </a:t>
            </a:r>
            <a:r>
              <a:rPr dirty="0" sz="650" spc="10">
                <a:latin typeface="Verdana"/>
                <a:cs typeface="Verdana"/>
              </a:rPr>
              <a:t>Ensino</a:t>
            </a:r>
            <a:r>
              <a:rPr dirty="0" sz="650" spc="-55">
                <a:latin typeface="Verdana"/>
                <a:cs typeface="Verdana"/>
              </a:rPr>
              <a:t> </a:t>
            </a:r>
            <a:r>
              <a:rPr dirty="0" sz="650" spc="20">
                <a:latin typeface="Verdana"/>
                <a:cs typeface="Verdana"/>
              </a:rPr>
              <a:t>Fundamental</a:t>
            </a:r>
            <a:r>
              <a:rPr dirty="0" sz="650" spc="-65">
                <a:latin typeface="Verdana"/>
                <a:cs typeface="Verdana"/>
              </a:rPr>
              <a:t> </a:t>
            </a:r>
            <a:r>
              <a:rPr dirty="0" sz="650">
                <a:latin typeface="Verdana"/>
                <a:cs typeface="Verdana"/>
              </a:rPr>
              <a:t>(Completo/Incompleto)</a:t>
            </a:r>
            <a:endParaRPr sz="6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dirty="0" sz="650" spc="25">
                <a:latin typeface="Verdana"/>
                <a:cs typeface="Verdana"/>
              </a:rPr>
              <a:t>E</a:t>
            </a:r>
            <a:r>
              <a:rPr dirty="0" sz="650" spc="25">
                <a:latin typeface="Verdana"/>
                <a:cs typeface="Verdana"/>
              </a:rPr>
              <a:t>n</a:t>
            </a:r>
            <a:r>
              <a:rPr dirty="0" sz="650" spc="-25">
                <a:latin typeface="Verdana"/>
                <a:cs typeface="Verdana"/>
              </a:rPr>
              <a:t>s</a:t>
            </a:r>
            <a:r>
              <a:rPr dirty="0" sz="650" spc="-15">
                <a:latin typeface="Verdana"/>
                <a:cs typeface="Verdana"/>
              </a:rPr>
              <a:t>i</a:t>
            </a:r>
            <a:r>
              <a:rPr dirty="0" sz="650" spc="25">
                <a:latin typeface="Verdana"/>
                <a:cs typeface="Verdana"/>
              </a:rPr>
              <a:t>n</a:t>
            </a:r>
            <a:r>
              <a:rPr dirty="0" sz="650" spc="20">
                <a:latin typeface="Verdana"/>
                <a:cs typeface="Verdana"/>
              </a:rPr>
              <a:t>o</a:t>
            </a:r>
            <a:r>
              <a:rPr dirty="0" sz="650" spc="-55">
                <a:latin typeface="Verdana"/>
                <a:cs typeface="Verdana"/>
              </a:rPr>
              <a:t> </a:t>
            </a:r>
            <a:r>
              <a:rPr dirty="0" sz="650" spc="80">
                <a:latin typeface="Verdana"/>
                <a:cs typeface="Verdana"/>
              </a:rPr>
              <a:t>M</a:t>
            </a:r>
            <a:r>
              <a:rPr dirty="0" sz="650">
                <a:latin typeface="Verdana"/>
                <a:cs typeface="Verdana"/>
              </a:rPr>
              <a:t>é</a:t>
            </a:r>
            <a:r>
              <a:rPr dirty="0" sz="650" spc="30">
                <a:latin typeface="Verdana"/>
                <a:cs typeface="Verdana"/>
              </a:rPr>
              <a:t>d</a:t>
            </a:r>
            <a:r>
              <a:rPr dirty="0" sz="650" spc="-15">
                <a:latin typeface="Verdana"/>
                <a:cs typeface="Verdana"/>
              </a:rPr>
              <a:t>i</a:t>
            </a:r>
            <a:r>
              <a:rPr dirty="0" sz="650" spc="20">
                <a:latin typeface="Verdana"/>
                <a:cs typeface="Verdana"/>
              </a:rPr>
              <a:t>o</a:t>
            </a:r>
            <a:r>
              <a:rPr dirty="0" sz="650" spc="-55">
                <a:latin typeface="Verdana"/>
                <a:cs typeface="Verdana"/>
              </a:rPr>
              <a:t> </a:t>
            </a:r>
            <a:r>
              <a:rPr dirty="0" sz="650" spc="-25">
                <a:latin typeface="Verdana"/>
                <a:cs typeface="Verdana"/>
              </a:rPr>
              <a:t>(</a:t>
            </a:r>
            <a:r>
              <a:rPr dirty="0" sz="650" spc="-45">
                <a:latin typeface="Verdana"/>
                <a:cs typeface="Verdana"/>
              </a:rPr>
              <a:t>C</a:t>
            </a:r>
            <a:r>
              <a:rPr dirty="0" sz="650" spc="35">
                <a:latin typeface="Verdana"/>
                <a:cs typeface="Verdana"/>
              </a:rPr>
              <a:t>o</a:t>
            </a:r>
            <a:r>
              <a:rPr dirty="0" sz="650" spc="60">
                <a:latin typeface="Verdana"/>
                <a:cs typeface="Verdana"/>
              </a:rPr>
              <a:t>m</a:t>
            </a:r>
            <a:r>
              <a:rPr dirty="0" sz="650" spc="30">
                <a:latin typeface="Verdana"/>
                <a:cs typeface="Verdana"/>
              </a:rPr>
              <a:t>p</a:t>
            </a:r>
            <a:r>
              <a:rPr dirty="0" sz="650" spc="-15">
                <a:latin typeface="Verdana"/>
                <a:cs typeface="Verdana"/>
              </a:rPr>
              <a:t>l</a:t>
            </a:r>
            <a:r>
              <a:rPr dirty="0" sz="650">
                <a:latin typeface="Verdana"/>
                <a:cs typeface="Verdana"/>
              </a:rPr>
              <a:t>e</a:t>
            </a:r>
            <a:r>
              <a:rPr dirty="0" sz="650" spc="-30">
                <a:latin typeface="Verdana"/>
                <a:cs typeface="Verdana"/>
              </a:rPr>
              <a:t>to/</a:t>
            </a:r>
            <a:r>
              <a:rPr dirty="0" sz="650" spc="-35">
                <a:latin typeface="Verdana"/>
                <a:cs typeface="Verdana"/>
              </a:rPr>
              <a:t>I</a:t>
            </a:r>
            <a:r>
              <a:rPr dirty="0" sz="650" spc="25">
                <a:latin typeface="Verdana"/>
                <a:cs typeface="Verdana"/>
              </a:rPr>
              <a:t>n</a:t>
            </a:r>
            <a:r>
              <a:rPr dirty="0" sz="650" spc="20">
                <a:latin typeface="Verdana"/>
                <a:cs typeface="Verdana"/>
              </a:rPr>
              <a:t>c</a:t>
            </a:r>
            <a:r>
              <a:rPr dirty="0" sz="650" spc="35">
                <a:latin typeface="Verdana"/>
                <a:cs typeface="Verdana"/>
              </a:rPr>
              <a:t>o</a:t>
            </a:r>
            <a:r>
              <a:rPr dirty="0" sz="650" spc="60">
                <a:latin typeface="Verdana"/>
                <a:cs typeface="Verdana"/>
              </a:rPr>
              <a:t>m</a:t>
            </a:r>
            <a:r>
              <a:rPr dirty="0" sz="650" spc="30">
                <a:latin typeface="Verdana"/>
                <a:cs typeface="Verdana"/>
              </a:rPr>
              <a:t>p</a:t>
            </a:r>
            <a:r>
              <a:rPr dirty="0" sz="650" spc="-15">
                <a:latin typeface="Verdana"/>
                <a:cs typeface="Verdana"/>
              </a:rPr>
              <a:t>l</a:t>
            </a:r>
            <a:r>
              <a:rPr dirty="0" sz="650">
                <a:latin typeface="Verdana"/>
                <a:cs typeface="Verdana"/>
              </a:rPr>
              <a:t>e</a:t>
            </a:r>
            <a:r>
              <a:rPr dirty="0" sz="650" spc="-15">
                <a:latin typeface="Verdana"/>
                <a:cs typeface="Verdana"/>
              </a:rPr>
              <a:t>to)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068761" y="5132065"/>
            <a:ext cx="34925" cy="1339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700" spc="-50">
                <a:latin typeface="Verdana"/>
                <a:cs typeface="Verdana"/>
              </a:rPr>
              <a:t>-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095992" y="5132065"/>
            <a:ext cx="106045" cy="1339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700" spc="-195">
                <a:latin typeface="Verdana"/>
                <a:cs typeface="Verdana"/>
              </a:rPr>
              <a:t>1%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809435" y="5321994"/>
            <a:ext cx="1696085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10">
                <a:latin typeface="Verdana"/>
                <a:cs typeface="Verdana"/>
              </a:rPr>
              <a:t>Ensino</a:t>
            </a:r>
            <a:r>
              <a:rPr dirty="0" sz="650" spc="-60">
                <a:latin typeface="Verdana"/>
                <a:cs typeface="Verdana"/>
              </a:rPr>
              <a:t> </a:t>
            </a:r>
            <a:r>
              <a:rPr dirty="0" sz="650">
                <a:latin typeface="Verdana"/>
                <a:cs typeface="Verdana"/>
              </a:rPr>
              <a:t>Superior</a:t>
            </a:r>
            <a:r>
              <a:rPr dirty="0" sz="650" spc="-55">
                <a:latin typeface="Verdana"/>
                <a:cs typeface="Verdana"/>
              </a:rPr>
              <a:t> </a:t>
            </a:r>
            <a:r>
              <a:rPr dirty="0" sz="650">
                <a:latin typeface="Verdana"/>
                <a:cs typeface="Verdana"/>
              </a:rPr>
              <a:t>(Completo/Incompleto)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190706" y="4945164"/>
            <a:ext cx="209550" cy="508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110"/>
              </a:spcBef>
            </a:pPr>
            <a:r>
              <a:rPr dirty="0" sz="700" spc="-195" b="1">
                <a:solidFill>
                  <a:srgbClr val="0000FF"/>
                </a:solidFill>
                <a:latin typeface="Verdana"/>
                <a:cs typeface="Verdana"/>
              </a:rPr>
              <a:t>31%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60">
                <a:latin typeface="Verdana"/>
                <a:cs typeface="Verdana"/>
              </a:rPr>
              <a:t>2</a:t>
            </a:r>
            <a:r>
              <a:rPr dirty="0" sz="700" spc="15">
                <a:latin typeface="Verdana"/>
                <a:cs typeface="Verdana"/>
              </a:rPr>
              <a:t>0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  <a:p>
            <a:pPr marL="24765">
              <a:lnSpc>
                <a:spcPct val="100000"/>
              </a:lnSpc>
              <a:spcBef>
                <a:spcPts val="635"/>
              </a:spcBef>
            </a:pPr>
            <a:r>
              <a:rPr dirty="0" sz="700" spc="-145">
                <a:latin typeface="Verdana"/>
                <a:cs typeface="Verdana"/>
              </a:rPr>
              <a:t>15%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732348" y="4945164"/>
            <a:ext cx="187960" cy="508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110"/>
              </a:spcBef>
            </a:pPr>
            <a:r>
              <a:rPr dirty="0" sz="700" spc="-150">
                <a:latin typeface="Verdana"/>
                <a:cs typeface="Verdana"/>
              </a:rPr>
              <a:t>12%</a:t>
            </a:r>
            <a:endParaRPr sz="70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  <a:spcBef>
                <a:spcPts val="630"/>
              </a:spcBef>
            </a:pPr>
            <a:r>
              <a:rPr dirty="0" sz="700" spc="-204">
                <a:latin typeface="Verdana"/>
                <a:cs typeface="Verdana"/>
              </a:rPr>
              <a:t>1</a:t>
            </a:r>
            <a:r>
              <a:rPr dirty="0" sz="700" spc="-35">
                <a:latin typeface="Verdana"/>
                <a:cs typeface="Verdana"/>
              </a:rPr>
              <a:t>7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700" spc="-204">
                <a:latin typeface="Verdana"/>
                <a:cs typeface="Verdana"/>
              </a:rPr>
              <a:t>1</a:t>
            </a:r>
            <a:r>
              <a:rPr dirty="0" sz="700" spc="-10">
                <a:latin typeface="Verdana"/>
                <a:cs typeface="Verdana"/>
              </a:rPr>
              <a:t>6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258431" y="4945164"/>
            <a:ext cx="198755" cy="508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110"/>
              </a:spcBef>
            </a:pPr>
            <a:r>
              <a:rPr dirty="0" sz="700" spc="-135">
                <a:latin typeface="Verdana"/>
                <a:cs typeface="Verdana"/>
              </a:rPr>
              <a:t>17%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100">
                <a:latin typeface="Verdana"/>
                <a:cs typeface="Verdana"/>
              </a:rPr>
              <a:t>22%</a:t>
            </a:r>
            <a:endParaRPr sz="700">
              <a:latin typeface="Verdana"/>
              <a:cs typeface="Verdana"/>
            </a:endParaRPr>
          </a:p>
          <a:p>
            <a:pPr marL="18415">
              <a:lnSpc>
                <a:spcPct val="100000"/>
              </a:lnSpc>
              <a:spcBef>
                <a:spcPts val="635"/>
              </a:spcBef>
            </a:pPr>
            <a:r>
              <a:rPr dirty="0" sz="700" spc="-125">
                <a:latin typeface="Verdana"/>
                <a:cs typeface="Verdana"/>
              </a:rPr>
              <a:t>16%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796960" y="4945164"/>
            <a:ext cx="187325" cy="508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4765">
              <a:lnSpc>
                <a:spcPct val="100000"/>
              </a:lnSpc>
              <a:spcBef>
                <a:spcPts val="110"/>
              </a:spcBef>
            </a:pPr>
            <a:r>
              <a:rPr dirty="0" sz="700" spc="-195">
                <a:latin typeface="Verdana"/>
                <a:cs typeface="Verdana"/>
              </a:rPr>
              <a:t>11%</a:t>
            </a:r>
            <a:endParaRPr sz="70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  <a:spcBef>
                <a:spcPts val="630"/>
              </a:spcBef>
            </a:pPr>
            <a:r>
              <a:rPr dirty="0" sz="700" spc="-150">
                <a:latin typeface="Verdana"/>
                <a:cs typeface="Verdana"/>
              </a:rPr>
              <a:t>12%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700" spc="-204">
                <a:latin typeface="Verdana"/>
                <a:cs typeface="Verdana"/>
              </a:rPr>
              <a:t>1</a:t>
            </a:r>
            <a:r>
              <a:rPr dirty="0" sz="700" spc="-10">
                <a:latin typeface="Verdana"/>
                <a:cs typeface="Verdana"/>
              </a:rPr>
              <a:t>6</a:t>
            </a:r>
            <a:r>
              <a:rPr dirty="0" sz="700" spc="-165"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344825" y="4945164"/>
            <a:ext cx="161290" cy="508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70">
                <a:latin typeface="Verdana"/>
                <a:cs typeface="Verdana"/>
              </a:rPr>
              <a:t>8%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70">
                <a:latin typeface="Verdana"/>
                <a:cs typeface="Verdana"/>
              </a:rPr>
              <a:t>8%</a:t>
            </a:r>
            <a:endParaRPr sz="70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  <a:spcBef>
                <a:spcPts val="635"/>
              </a:spcBef>
            </a:pPr>
            <a:r>
              <a:rPr dirty="0" sz="700" spc="-120">
                <a:latin typeface="Verdana"/>
                <a:cs typeface="Verdana"/>
              </a:rPr>
              <a:t>5%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858461" y="4945164"/>
            <a:ext cx="194945" cy="508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4290">
              <a:lnSpc>
                <a:spcPct val="100000"/>
              </a:lnSpc>
              <a:spcBef>
                <a:spcPts val="110"/>
              </a:spcBef>
            </a:pPr>
            <a:r>
              <a:rPr dirty="0" sz="700" spc="-100">
                <a:latin typeface="Verdana"/>
                <a:cs typeface="Verdana"/>
              </a:rPr>
              <a:t>7%</a:t>
            </a:r>
            <a:endParaRPr sz="700">
              <a:latin typeface="Verdana"/>
              <a:cs typeface="Verdana"/>
            </a:endParaRPr>
          </a:p>
          <a:p>
            <a:pPr marL="34290">
              <a:lnSpc>
                <a:spcPct val="100000"/>
              </a:lnSpc>
              <a:spcBef>
                <a:spcPts val="630"/>
              </a:spcBef>
            </a:pPr>
            <a:r>
              <a:rPr dirty="0" sz="700" spc="-100">
                <a:latin typeface="Verdana"/>
                <a:cs typeface="Verdana"/>
              </a:rPr>
              <a:t>7%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700" spc="-229" b="1">
                <a:solidFill>
                  <a:srgbClr val="0000FF"/>
                </a:solidFill>
                <a:latin typeface="Verdana"/>
                <a:cs typeface="Verdana"/>
              </a:rPr>
              <a:t>1</a:t>
            </a:r>
            <a:r>
              <a:rPr dirty="0" sz="700" spc="-165" b="1">
                <a:solidFill>
                  <a:srgbClr val="0000FF"/>
                </a:solidFill>
                <a:latin typeface="Verdana"/>
                <a:cs typeface="Verdana"/>
              </a:rPr>
              <a:t>7%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409355" y="4945164"/>
            <a:ext cx="161290" cy="508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110"/>
              </a:spcBef>
            </a:pPr>
            <a:r>
              <a:rPr dirty="0" sz="700" spc="-120">
                <a:latin typeface="Verdana"/>
                <a:cs typeface="Verdana"/>
              </a:rPr>
              <a:t>2%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85">
                <a:latin typeface="Verdana"/>
                <a:cs typeface="Verdana"/>
              </a:rPr>
              <a:t>6%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700" spc="-70">
                <a:latin typeface="Verdana"/>
                <a:cs typeface="Verdana"/>
              </a:rPr>
              <a:t>8%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941661" y="4945164"/>
            <a:ext cx="158750" cy="508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4765">
              <a:lnSpc>
                <a:spcPct val="100000"/>
              </a:lnSpc>
              <a:spcBef>
                <a:spcPts val="110"/>
              </a:spcBef>
            </a:pPr>
            <a:r>
              <a:rPr dirty="0" sz="700" spc="-195">
                <a:latin typeface="Verdana"/>
                <a:cs typeface="Verdana"/>
              </a:rPr>
              <a:t>1%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80">
                <a:latin typeface="Verdana"/>
                <a:cs typeface="Verdana"/>
              </a:rPr>
              <a:t>0%</a:t>
            </a:r>
            <a:endParaRPr sz="70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  <a:spcBef>
                <a:spcPts val="635"/>
              </a:spcBef>
            </a:pPr>
            <a:r>
              <a:rPr dirty="0" sz="700" spc="-120">
                <a:latin typeface="Verdana"/>
                <a:cs typeface="Verdana"/>
              </a:rPr>
              <a:t>2%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473968" y="4945164"/>
            <a:ext cx="160655" cy="508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165" b="1">
                <a:solidFill>
                  <a:srgbClr val="0000FF"/>
                </a:solidFill>
                <a:latin typeface="Verdana"/>
                <a:cs typeface="Verdana"/>
              </a:rPr>
              <a:t>7%</a:t>
            </a:r>
            <a:endParaRPr sz="70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  <a:spcBef>
                <a:spcPts val="630"/>
              </a:spcBef>
            </a:pPr>
            <a:r>
              <a:rPr dirty="0" sz="700" spc="-120">
                <a:latin typeface="Verdana"/>
                <a:cs typeface="Verdana"/>
              </a:rPr>
              <a:t>2%</a:t>
            </a:r>
            <a:endParaRPr sz="700">
              <a:latin typeface="Verdana"/>
              <a:cs typeface="Verdana"/>
            </a:endParaRPr>
          </a:p>
          <a:p>
            <a:pPr marL="24765">
              <a:lnSpc>
                <a:spcPct val="100000"/>
              </a:lnSpc>
              <a:spcBef>
                <a:spcPts val="635"/>
              </a:spcBef>
            </a:pPr>
            <a:r>
              <a:rPr dirty="0" sz="700" spc="-195">
                <a:latin typeface="Verdana"/>
                <a:cs typeface="Verdana"/>
              </a:rPr>
              <a:t>1%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022085" y="5318883"/>
            <a:ext cx="125095" cy="1339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700" spc="-120">
                <a:latin typeface="Verdana"/>
                <a:cs typeface="Verdana"/>
              </a:rPr>
              <a:t>2%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9541650" y="4945164"/>
            <a:ext cx="149225" cy="508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00" spc="-114">
                <a:latin typeface="Verdana"/>
                <a:cs typeface="Verdana"/>
              </a:rPr>
              <a:t>3%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700" spc="-120">
                <a:latin typeface="Verdana"/>
                <a:cs typeface="Verdana"/>
              </a:rPr>
              <a:t>5%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700" spc="-120">
                <a:latin typeface="Verdana"/>
                <a:cs typeface="Verdana"/>
              </a:rPr>
              <a:t>2%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0133331" y="5318883"/>
            <a:ext cx="34925" cy="1339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700" spc="-50">
                <a:latin typeface="Verdana"/>
                <a:cs typeface="Verdana"/>
              </a:rPr>
              <a:t>-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778571" y="5481145"/>
            <a:ext cx="8638540" cy="187325"/>
          </a:xfrm>
          <a:prstGeom prst="rect">
            <a:avLst/>
          </a:prstGeom>
          <a:solidFill>
            <a:srgbClr val="D9D9D9"/>
          </a:solidFill>
        </p:spPr>
        <p:txBody>
          <a:bodyPr wrap="square" lIns="0" tIns="26034" rIns="0" bIns="0" rtlCol="0" vert="horz">
            <a:spAutoFit/>
          </a:bodyPr>
          <a:lstStyle/>
          <a:p>
            <a:pPr marL="43180">
              <a:lnSpc>
                <a:spcPct val="100000"/>
              </a:lnSpc>
              <a:spcBef>
                <a:spcPts val="204"/>
              </a:spcBef>
            </a:pPr>
            <a:r>
              <a:rPr dirty="0" sz="700" spc="-15" b="1">
                <a:latin typeface="Verdana"/>
                <a:cs typeface="Verdana"/>
              </a:rPr>
              <a:t>Ocupação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809435" y="5683226"/>
            <a:ext cx="77851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15">
                <a:latin typeface="Verdana"/>
                <a:cs typeface="Verdana"/>
              </a:rPr>
              <a:t>T</a:t>
            </a:r>
            <a:r>
              <a:rPr dirty="0" sz="650" spc="-20">
                <a:latin typeface="Verdana"/>
                <a:cs typeface="Verdana"/>
              </a:rPr>
              <a:t>a</a:t>
            </a:r>
            <a:r>
              <a:rPr dirty="0" sz="650" spc="-30">
                <a:latin typeface="Verdana"/>
                <a:cs typeface="Verdana"/>
              </a:rPr>
              <a:t>x</a:t>
            </a:r>
            <a:r>
              <a:rPr dirty="0" sz="650">
                <a:latin typeface="Verdana"/>
                <a:cs typeface="Verdana"/>
              </a:rPr>
              <a:t>a</a:t>
            </a:r>
            <a:r>
              <a:rPr dirty="0" sz="650" spc="-55">
                <a:latin typeface="Verdana"/>
                <a:cs typeface="Verdana"/>
              </a:rPr>
              <a:t> </a:t>
            </a:r>
            <a:r>
              <a:rPr dirty="0" sz="650" spc="30">
                <a:latin typeface="Verdana"/>
                <a:cs typeface="Verdana"/>
              </a:rPr>
              <a:t>d</a:t>
            </a:r>
            <a:r>
              <a:rPr dirty="0" sz="650" spc="10">
                <a:latin typeface="Verdana"/>
                <a:cs typeface="Verdana"/>
              </a:rPr>
              <a:t>e</a:t>
            </a:r>
            <a:r>
              <a:rPr dirty="0" sz="650" spc="-65">
                <a:latin typeface="Verdana"/>
                <a:cs typeface="Verdana"/>
              </a:rPr>
              <a:t> </a:t>
            </a:r>
            <a:r>
              <a:rPr dirty="0" sz="650" spc="25">
                <a:latin typeface="Verdana"/>
                <a:cs typeface="Verdana"/>
              </a:rPr>
              <a:t>o</a:t>
            </a:r>
            <a:r>
              <a:rPr dirty="0" sz="650" spc="20">
                <a:latin typeface="Verdana"/>
                <a:cs typeface="Verdana"/>
              </a:rPr>
              <a:t>c</a:t>
            </a:r>
            <a:r>
              <a:rPr dirty="0" sz="650" spc="25">
                <a:latin typeface="Verdana"/>
                <a:cs typeface="Verdana"/>
              </a:rPr>
              <a:t>u</a:t>
            </a:r>
            <a:r>
              <a:rPr dirty="0" sz="650" spc="30">
                <a:latin typeface="Verdana"/>
                <a:cs typeface="Verdana"/>
              </a:rPr>
              <a:t>p</a:t>
            </a:r>
            <a:r>
              <a:rPr dirty="0" sz="650" spc="15">
                <a:latin typeface="Verdana"/>
                <a:cs typeface="Verdana"/>
              </a:rPr>
              <a:t>a</a:t>
            </a:r>
            <a:r>
              <a:rPr dirty="0" sz="650" spc="10">
                <a:latin typeface="Verdana"/>
                <a:cs typeface="Verdana"/>
              </a:rPr>
              <a:t>ç</a:t>
            </a:r>
            <a:r>
              <a:rPr dirty="0" sz="650" spc="10">
                <a:latin typeface="Verdana"/>
                <a:cs typeface="Verdana"/>
              </a:rPr>
              <a:t>ão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693486" y="5867015"/>
            <a:ext cx="419100" cy="2051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50" spc="-55" b="1">
                <a:latin typeface="Verdana"/>
                <a:cs typeface="Verdana"/>
              </a:rPr>
              <a:t>T</a:t>
            </a:r>
            <a:r>
              <a:rPr dirty="0" sz="1150" spc="-35" b="1">
                <a:latin typeface="Verdana"/>
                <a:cs typeface="Verdana"/>
              </a:rPr>
              <a:t>o</a:t>
            </a:r>
            <a:r>
              <a:rPr dirty="0" sz="1150" spc="-25" b="1">
                <a:latin typeface="Verdana"/>
                <a:cs typeface="Verdana"/>
              </a:rPr>
              <a:t>t</a:t>
            </a:r>
            <a:r>
              <a:rPr dirty="0" sz="1150" spc="-25" b="1">
                <a:latin typeface="Verdana"/>
                <a:cs typeface="Verdana"/>
              </a:rPr>
              <a:t>a</a:t>
            </a:r>
            <a:r>
              <a:rPr dirty="0" sz="1150" spc="-40" b="1">
                <a:latin typeface="Verdana"/>
                <a:cs typeface="Verdana"/>
              </a:rPr>
              <a:t>l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778571" y="2214400"/>
            <a:ext cx="2251075" cy="10280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640715">
              <a:lnSpc>
                <a:spcPct val="100000"/>
              </a:lnSpc>
            </a:pPr>
            <a:r>
              <a:rPr dirty="0" sz="1150" spc="-20" b="1">
                <a:latin typeface="Verdana"/>
                <a:cs typeface="Verdana"/>
              </a:rPr>
              <a:t>Cruzamento</a:t>
            </a:r>
            <a:endParaRPr sz="1150">
              <a:latin typeface="Verdana"/>
              <a:cs typeface="Verdana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5090350" y="2461154"/>
            <a:ext cx="527685" cy="238125"/>
            <a:chOff x="5090350" y="2461154"/>
            <a:chExt cx="527685" cy="238125"/>
          </a:xfrm>
        </p:grpSpPr>
        <p:sp>
          <p:nvSpPr>
            <p:cNvPr id="64" name="object 64"/>
            <p:cNvSpPr/>
            <p:nvPr/>
          </p:nvSpPr>
          <p:spPr>
            <a:xfrm>
              <a:off x="5090985" y="2461789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5">
                  <a:moveTo>
                    <a:pt x="499778" y="0"/>
                  </a:moveTo>
                  <a:lnTo>
                    <a:pt x="26055" y="0"/>
                  </a:lnTo>
                  <a:lnTo>
                    <a:pt x="15910" y="2046"/>
                  </a:lnTo>
                  <a:lnTo>
                    <a:pt x="7628" y="7628"/>
                  </a:lnTo>
                  <a:lnTo>
                    <a:pt x="2046" y="15909"/>
                  </a:lnTo>
                  <a:lnTo>
                    <a:pt x="0" y="26054"/>
                  </a:lnTo>
                  <a:lnTo>
                    <a:pt x="0" y="210383"/>
                  </a:lnTo>
                  <a:lnTo>
                    <a:pt x="2046" y="220533"/>
                  </a:lnTo>
                  <a:lnTo>
                    <a:pt x="7628" y="228829"/>
                  </a:lnTo>
                  <a:lnTo>
                    <a:pt x="15910" y="234425"/>
                  </a:lnTo>
                  <a:lnTo>
                    <a:pt x="26055" y="236478"/>
                  </a:lnTo>
                  <a:lnTo>
                    <a:pt x="499778" y="236478"/>
                  </a:lnTo>
                  <a:lnTo>
                    <a:pt x="509929" y="234425"/>
                  </a:lnTo>
                  <a:lnTo>
                    <a:pt x="518225" y="228829"/>
                  </a:lnTo>
                  <a:lnTo>
                    <a:pt x="523822" y="220533"/>
                  </a:lnTo>
                  <a:lnTo>
                    <a:pt x="525875" y="210383"/>
                  </a:lnTo>
                  <a:lnTo>
                    <a:pt x="525875" y="26054"/>
                  </a:lnTo>
                  <a:lnTo>
                    <a:pt x="523822" y="15909"/>
                  </a:lnTo>
                  <a:lnTo>
                    <a:pt x="518225" y="7628"/>
                  </a:lnTo>
                  <a:lnTo>
                    <a:pt x="509929" y="2046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5090985" y="2461789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5">
                  <a:moveTo>
                    <a:pt x="0" y="26054"/>
                  </a:moveTo>
                  <a:lnTo>
                    <a:pt x="2046" y="15909"/>
                  </a:lnTo>
                  <a:lnTo>
                    <a:pt x="7628" y="7628"/>
                  </a:lnTo>
                  <a:lnTo>
                    <a:pt x="15910" y="2046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83"/>
                  </a:lnTo>
                  <a:lnTo>
                    <a:pt x="523822" y="220533"/>
                  </a:lnTo>
                  <a:lnTo>
                    <a:pt x="518225" y="228829"/>
                  </a:lnTo>
                  <a:lnTo>
                    <a:pt x="509929" y="234425"/>
                  </a:lnTo>
                  <a:lnTo>
                    <a:pt x="499778" y="236478"/>
                  </a:lnTo>
                  <a:lnTo>
                    <a:pt x="26055" y="236478"/>
                  </a:lnTo>
                  <a:lnTo>
                    <a:pt x="0" y="26054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" name="object 66"/>
          <p:cNvSpPr txBox="1"/>
          <p:nvPr/>
        </p:nvSpPr>
        <p:spPr>
          <a:xfrm>
            <a:off x="5264032" y="2492755"/>
            <a:ext cx="17907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40" b="1">
                <a:latin typeface="Verdana"/>
                <a:cs typeface="Verdana"/>
              </a:rPr>
              <a:t>08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5622449" y="2461154"/>
            <a:ext cx="527685" cy="241300"/>
            <a:chOff x="5622449" y="2461154"/>
            <a:chExt cx="527685" cy="241300"/>
          </a:xfrm>
        </p:grpSpPr>
        <p:sp>
          <p:nvSpPr>
            <p:cNvPr id="68" name="object 68"/>
            <p:cNvSpPr/>
            <p:nvPr/>
          </p:nvSpPr>
          <p:spPr>
            <a:xfrm>
              <a:off x="5623084" y="2461789"/>
              <a:ext cx="526415" cy="240029"/>
            </a:xfrm>
            <a:custGeom>
              <a:avLst/>
              <a:gdLst/>
              <a:ahLst/>
              <a:cxnLst/>
              <a:rect l="l" t="t" r="r" b="b"/>
              <a:pathLst>
                <a:path w="526414" h="240030">
                  <a:moveTo>
                    <a:pt x="499446" y="0"/>
                  </a:moveTo>
                  <a:lnTo>
                    <a:pt x="26387" y="0"/>
                  </a:lnTo>
                  <a:lnTo>
                    <a:pt x="16120" y="2075"/>
                  </a:lnTo>
                  <a:lnTo>
                    <a:pt x="7732" y="7732"/>
                  </a:lnTo>
                  <a:lnTo>
                    <a:pt x="2075" y="16119"/>
                  </a:lnTo>
                  <a:lnTo>
                    <a:pt x="0" y="26386"/>
                  </a:lnTo>
                  <a:lnTo>
                    <a:pt x="0" y="213162"/>
                  </a:lnTo>
                  <a:lnTo>
                    <a:pt x="2075" y="223435"/>
                  </a:lnTo>
                  <a:lnTo>
                    <a:pt x="7732" y="231837"/>
                  </a:lnTo>
                  <a:lnTo>
                    <a:pt x="16120" y="237508"/>
                  </a:lnTo>
                  <a:lnTo>
                    <a:pt x="26387" y="239590"/>
                  </a:lnTo>
                  <a:lnTo>
                    <a:pt x="499446" y="239590"/>
                  </a:lnTo>
                  <a:lnTo>
                    <a:pt x="509719" y="237508"/>
                  </a:lnTo>
                  <a:lnTo>
                    <a:pt x="518122" y="231837"/>
                  </a:lnTo>
                  <a:lnTo>
                    <a:pt x="523793" y="223435"/>
                  </a:lnTo>
                  <a:lnTo>
                    <a:pt x="525875" y="213162"/>
                  </a:lnTo>
                  <a:lnTo>
                    <a:pt x="525875" y="26386"/>
                  </a:lnTo>
                  <a:lnTo>
                    <a:pt x="523793" y="16119"/>
                  </a:lnTo>
                  <a:lnTo>
                    <a:pt x="518122" y="7732"/>
                  </a:lnTo>
                  <a:lnTo>
                    <a:pt x="509719" y="2075"/>
                  </a:lnTo>
                  <a:lnTo>
                    <a:pt x="49944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5623084" y="2461789"/>
              <a:ext cx="526415" cy="240029"/>
            </a:xfrm>
            <a:custGeom>
              <a:avLst/>
              <a:gdLst/>
              <a:ahLst/>
              <a:cxnLst/>
              <a:rect l="l" t="t" r="r" b="b"/>
              <a:pathLst>
                <a:path w="526414" h="240030">
                  <a:moveTo>
                    <a:pt x="0" y="26386"/>
                  </a:moveTo>
                  <a:lnTo>
                    <a:pt x="2075" y="16119"/>
                  </a:lnTo>
                  <a:lnTo>
                    <a:pt x="7732" y="7732"/>
                  </a:lnTo>
                  <a:lnTo>
                    <a:pt x="16120" y="2075"/>
                  </a:lnTo>
                  <a:lnTo>
                    <a:pt x="26387" y="0"/>
                  </a:lnTo>
                  <a:lnTo>
                    <a:pt x="499446" y="0"/>
                  </a:lnTo>
                  <a:lnTo>
                    <a:pt x="525875" y="213162"/>
                  </a:lnTo>
                  <a:lnTo>
                    <a:pt x="523793" y="223435"/>
                  </a:lnTo>
                  <a:lnTo>
                    <a:pt x="518122" y="231837"/>
                  </a:lnTo>
                  <a:lnTo>
                    <a:pt x="509719" y="237508"/>
                  </a:lnTo>
                  <a:lnTo>
                    <a:pt x="499446" y="239590"/>
                  </a:lnTo>
                  <a:lnTo>
                    <a:pt x="26387" y="239590"/>
                  </a:lnTo>
                  <a:lnTo>
                    <a:pt x="0" y="26386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0" name="object 70"/>
          <p:cNvSpPr txBox="1"/>
          <p:nvPr/>
        </p:nvSpPr>
        <p:spPr>
          <a:xfrm>
            <a:off x="5796546" y="2493045"/>
            <a:ext cx="174625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60" b="1">
                <a:latin typeface="Verdana"/>
                <a:cs typeface="Verdana"/>
              </a:rPr>
              <a:t>07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6154547" y="2464266"/>
            <a:ext cx="527685" cy="238125"/>
            <a:chOff x="6154547" y="2464266"/>
            <a:chExt cx="527685" cy="238125"/>
          </a:xfrm>
        </p:grpSpPr>
        <p:sp>
          <p:nvSpPr>
            <p:cNvPr id="72" name="object 72"/>
            <p:cNvSpPr/>
            <p:nvPr/>
          </p:nvSpPr>
          <p:spPr>
            <a:xfrm>
              <a:off x="6155182" y="246490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5">
                  <a:moveTo>
                    <a:pt x="499778" y="0"/>
                  </a:moveTo>
                  <a:lnTo>
                    <a:pt x="26055" y="0"/>
                  </a:lnTo>
                  <a:lnTo>
                    <a:pt x="15910" y="2046"/>
                  </a:lnTo>
                  <a:lnTo>
                    <a:pt x="7628" y="7628"/>
                  </a:lnTo>
                  <a:lnTo>
                    <a:pt x="2046" y="15909"/>
                  </a:lnTo>
                  <a:lnTo>
                    <a:pt x="0" y="26054"/>
                  </a:lnTo>
                  <a:lnTo>
                    <a:pt x="0" y="210383"/>
                  </a:lnTo>
                  <a:lnTo>
                    <a:pt x="2046" y="220533"/>
                  </a:lnTo>
                  <a:lnTo>
                    <a:pt x="7628" y="228829"/>
                  </a:lnTo>
                  <a:lnTo>
                    <a:pt x="15910" y="234425"/>
                  </a:lnTo>
                  <a:lnTo>
                    <a:pt x="26055" y="236478"/>
                  </a:lnTo>
                  <a:lnTo>
                    <a:pt x="499778" y="236478"/>
                  </a:lnTo>
                  <a:lnTo>
                    <a:pt x="509929" y="234425"/>
                  </a:lnTo>
                  <a:lnTo>
                    <a:pt x="518225" y="228829"/>
                  </a:lnTo>
                  <a:lnTo>
                    <a:pt x="523822" y="220533"/>
                  </a:lnTo>
                  <a:lnTo>
                    <a:pt x="525875" y="210383"/>
                  </a:lnTo>
                  <a:lnTo>
                    <a:pt x="525875" y="26054"/>
                  </a:lnTo>
                  <a:lnTo>
                    <a:pt x="523822" y="15909"/>
                  </a:lnTo>
                  <a:lnTo>
                    <a:pt x="518225" y="7628"/>
                  </a:lnTo>
                  <a:lnTo>
                    <a:pt x="509929" y="2046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6155182" y="246490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5">
                  <a:moveTo>
                    <a:pt x="0" y="26054"/>
                  </a:moveTo>
                  <a:lnTo>
                    <a:pt x="2046" y="15909"/>
                  </a:lnTo>
                  <a:lnTo>
                    <a:pt x="7628" y="7628"/>
                  </a:lnTo>
                  <a:lnTo>
                    <a:pt x="15910" y="2046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83"/>
                  </a:lnTo>
                  <a:lnTo>
                    <a:pt x="523822" y="220533"/>
                  </a:lnTo>
                  <a:lnTo>
                    <a:pt x="518225" y="228829"/>
                  </a:lnTo>
                  <a:lnTo>
                    <a:pt x="509929" y="234425"/>
                  </a:lnTo>
                  <a:lnTo>
                    <a:pt x="499778" y="236478"/>
                  </a:lnTo>
                  <a:lnTo>
                    <a:pt x="26055" y="236478"/>
                  </a:lnTo>
                  <a:lnTo>
                    <a:pt x="0" y="26054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4" name="object 74"/>
          <p:cNvSpPr txBox="1"/>
          <p:nvPr/>
        </p:nvSpPr>
        <p:spPr>
          <a:xfrm>
            <a:off x="6328520" y="2494497"/>
            <a:ext cx="17653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50" b="1">
                <a:latin typeface="Verdana"/>
                <a:cs typeface="Verdana"/>
              </a:rPr>
              <a:t>06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6686646" y="2461154"/>
            <a:ext cx="1059815" cy="241300"/>
            <a:chOff x="6686646" y="2461154"/>
            <a:chExt cx="1059815" cy="241300"/>
          </a:xfrm>
        </p:grpSpPr>
        <p:sp>
          <p:nvSpPr>
            <p:cNvPr id="76" name="object 76"/>
            <p:cNvSpPr/>
            <p:nvPr/>
          </p:nvSpPr>
          <p:spPr>
            <a:xfrm>
              <a:off x="6687281" y="2461789"/>
              <a:ext cx="526415" cy="240029"/>
            </a:xfrm>
            <a:custGeom>
              <a:avLst/>
              <a:gdLst/>
              <a:ahLst/>
              <a:cxnLst/>
              <a:rect l="l" t="t" r="r" b="b"/>
              <a:pathLst>
                <a:path w="526415" h="240030">
                  <a:moveTo>
                    <a:pt x="499446" y="0"/>
                  </a:moveTo>
                  <a:lnTo>
                    <a:pt x="26387" y="0"/>
                  </a:lnTo>
                  <a:lnTo>
                    <a:pt x="16120" y="2075"/>
                  </a:lnTo>
                  <a:lnTo>
                    <a:pt x="7732" y="7732"/>
                  </a:lnTo>
                  <a:lnTo>
                    <a:pt x="2075" y="16119"/>
                  </a:lnTo>
                  <a:lnTo>
                    <a:pt x="0" y="26386"/>
                  </a:lnTo>
                  <a:lnTo>
                    <a:pt x="0" y="213162"/>
                  </a:lnTo>
                  <a:lnTo>
                    <a:pt x="2075" y="223435"/>
                  </a:lnTo>
                  <a:lnTo>
                    <a:pt x="7732" y="231837"/>
                  </a:lnTo>
                  <a:lnTo>
                    <a:pt x="16120" y="237508"/>
                  </a:lnTo>
                  <a:lnTo>
                    <a:pt x="26387" y="239590"/>
                  </a:lnTo>
                  <a:lnTo>
                    <a:pt x="499446" y="239590"/>
                  </a:lnTo>
                  <a:lnTo>
                    <a:pt x="509719" y="237508"/>
                  </a:lnTo>
                  <a:lnTo>
                    <a:pt x="518122" y="231837"/>
                  </a:lnTo>
                  <a:lnTo>
                    <a:pt x="523793" y="223435"/>
                  </a:lnTo>
                  <a:lnTo>
                    <a:pt x="525875" y="213162"/>
                  </a:lnTo>
                  <a:lnTo>
                    <a:pt x="525875" y="26386"/>
                  </a:lnTo>
                  <a:lnTo>
                    <a:pt x="523793" y="16119"/>
                  </a:lnTo>
                  <a:lnTo>
                    <a:pt x="518122" y="7732"/>
                  </a:lnTo>
                  <a:lnTo>
                    <a:pt x="509719" y="2075"/>
                  </a:lnTo>
                  <a:lnTo>
                    <a:pt x="49944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6687281" y="2461789"/>
              <a:ext cx="526415" cy="240029"/>
            </a:xfrm>
            <a:custGeom>
              <a:avLst/>
              <a:gdLst/>
              <a:ahLst/>
              <a:cxnLst/>
              <a:rect l="l" t="t" r="r" b="b"/>
              <a:pathLst>
                <a:path w="526415" h="240030">
                  <a:moveTo>
                    <a:pt x="0" y="26386"/>
                  </a:moveTo>
                  <a:lnTo>
                    <a:pt x="2075" y="16119"/>
                  </a:lnTo>
                  <a:lnTo>
                    <a:pt x="7732" y="7732"/>
                  </a:lnTo>
                  <a:lnTo>
                    <a:pt x="16120" y="2075"/>
                  </a:lnTo>
                  <a:lnTo>
                    <a:pt x="26387" y="0"/>
                  </a:lnTo>
                  <a:lnTo>
                    <a:pt x="499446" y="0"/>
                  </a:lnTo>
                  <a:lnTo>
                    <a:pt x="525875" y="213162"/>
                  </a:lnTo>
                  <a:lnTo>
                    <a:pt x="523793" y="223435"/>
                  </a:lnTo>
                  <a:lnTo>
                    <a:pt x="518122" y="231837"/>
                  </a:lnTo>
                  <a:lnTo>
                    <a:pt x="509719" y="237508"/>
                  </a:lnTo>
                  <a:lnTo>
                    <a:pt x="499446" y="239590"/>
                  </a:lnTo>
                  <a:lnTo>
                    <a:pt x="26387" y="239590"/>
                  </a:lnTo>
                  <a:lnTo>
                    <a:pt x="0" y="26386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7219380" y="2461789"/>
              <a:ext cx="526415" cy="240029"/>
            </a:xfrm>
            <a:custGeom>
              <a:avLst/>
              <a:gdLst/>
              <a:ahLst/>
              <a:cxnLst/>
              <a:rect l="l" t="t" r="r" b="b"/>
              <a:pathLst>
                <a:path w="526415" h="240030">
                  <a:moveTo>
                    <a:pt x="499446" y="0"/>
                  </a:moveTo>
                  <a:lnTo>
                    <a:pt x="26387" y="0"/>
                  </a:lnTo>
                  <a:lnTo>
                    <a:pt x="16120" y="2075"/>
                  </a:lnTo>
                  <a:lnTo>
                    <a:pt x="7732" y="7732"/>
                  </a:lnTo>
                  <a:lnTo>
                    <a:pt x="2075" y="16119"/>
                  </a:lnTo>
                  <a:lnTo>
                    <a:pt x="0" y="26386"/>
                  </a:lnTo>
                  <a:lnTo>
                    <a:pt x="0" y="213162"/>
                  </a:lnTo>
                  <a:lnTo>
                    <a:pt x="2075" y="223435"/>
                  </a:lnTo>
                  <a:lnTo>
                    <a:pt x="7732" y="231837"/>
                  </a:lnTo>
                  <a:lnTo>
                    <a:pt x="16120" y="237508"/>
                  </a:lnTo>
                  <a:lnTo>
                    <a:pt x="26387" y="239590"/>
                  </a:lnTo>
                  <a:lnTo>
                    <a:pt x="499446" y="239590"/>
                  </a:lnTo>
                  <a:lnTo>
                    <a:pt x="509719" y="237508"/>
                  </a:lnTo>
                  <a:lnTo>
                    <a:pt x="518122" y="231837"/>
                  </a:lnTo>
                  <a:lnTo>
                    <a:pt x="523793" y="223435"/>
                  </a:lnTo>
                  <a:lnTo>
                    <a:pt x="525875" y="213162"/>
                  </a:lnTo>
                  <a:lnTo>
                    <a:pt x="525875" y="26386"/>
                  </a:lnTo>
                  <a:lnTo>
                    <a:pt x="523793" y="16119"/>
                  </a:lnTo>
                  <a:lnTo>
                    <a:pt x="518122" y="7732"/>
                  </a:lnTo>
                  <a:lnTo>
                    <a:pt x="509719" y="2075"/>
                  </a:lnTo>
                  <a:lnTo>
                    <a:pt x="49944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7219380" y="2461789"/>
              <a:ext cx="526415" cy="240029"/>
            </a:xfrm>
            <a:custGeom>
              <a:avLst/>
              <a:gdLst/>
              <a:ahLst/>
              <a:cxnLst/>
              <a:rect l="l" t="t" r="r" b="b"/>
              <a:pathLst>
                <a:path w="526415" h="240030">
                  <a:moveTo>
                    <a:pt x="0" y="26386"/>
                  </a:moveTo>
                  <a:lnTo>
                    <a:pt x="2075" y="16119"/>
                  </a:lnTo>
                  <a:lnTo>
                    <a:pt x="7732" y="7732"/>
                  </a:lnTo>
                  <a:lnTo>
                    <a:pt x="16120" y="2075"/>
                  </a:lnTo>
                  <a:lnTo>
                    <a:pt x="26387" y="0"/>
                  </a:lnTo>
                  <a:lnTo>
                    <a:pt x="499446" y="0"/>
                  </a:lnTo>
                  <a:lnTo>
                    <a:pt x="525875" y="213162"/>
                  </a:lnTo>
                  <a:lnTo>
                    <a:pt x="523793" y="223435"/>
                  </a:lnTo>
                  <a:lnTo>
                    <a:pt x="518122" y="231837"/>
                  </a:lnTo>
                  <a:lnTo>
                    <a:pt x="509719" y="237508"/>
                  </a:lnTo>
                  <a:lnTo>
                    <a:pt x="499446" y="239590"/>
                  </a:lnTo>
                  <a:lnTo>
                    <a:pt x="26387" y="239590"/>
                  </a:lnTo>
                  <a:lnTo>
                    <a:pt x="0" y="26386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0" name="object 80"/>
          <p:cNvSpPr txBox="1"/>
          <p:nvPr/>
        </p:nvSpPr>
        <p:spPr>
          <a:xfrm>
            <a:off x="7389606" y="2493045"/>
            <a:ext cx="18288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25" b="1">
                <a:latin typeface="Verdana"/>
                <a:cs typeface="Verdana"/>
              </a:rPr>
              <a:t>04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81" name="object 81"/>
          <p:cNvGrpSpPr/>
          <p:nvPr/>
        </p:nvGrpSpPr>
        <p:grpSpPr>
          <a:xfrm>
            <a:off x="8815041" y="2461154"/>
            <a:ext cx="524510" cy="241300"/>
            <a:chOff x="8815041" y="2461154"/>
            <a:chExt cx="524510" cy="241300"/>
          </a:xfrm>
        </p:grpSpPr>
        <p:sp>
          <p:nvSpPr>
            <p:cNvPr id="82" name="object 82"/>
            <p:cNvSpPr/>
            <p:nvPr/>
          </p:nvSpPr>
          <p:spPr>
            <a:xfrm>
              <a:off x="8815676" y="2461789"/>
              <a:ext cx="523240" cy="240029"/>
            </a:xfrm>
            <a:custGeom>
              <a:avLst/>
              <a:gdLst/>
              <a:ahLst/>
              <a:cxnLst/>
              <a:rect l="l" t="t" r="r" b="b"/>
              <a:pathLst>
                <a:path w="523240" h="240030">
                  <a:moveTo>
                    <a:pt x="496335" y="0"/>
                  </a:moveTo>
                  <a:lnTo>
                    <a:pt x="26387" y="0"/>
                  </a:lnTo>
                  <a:lnTo>
                    <a:pt x="16120" y="2075"/>
                  </a:lnTo>
                  <a:lnTo>
                    <a:pt x="7732" y="7732"/>
                  </a:lnTo>
                  <a:lnTo>
                    <a:pt x="2075" y="16119"/>
                  </a:lnTo>
                  <a:lnTo>
                    <a:pt x="0" y="26386"/>
                  </a:lnTo>
                  <a:lnTo>
                    <a:pt x="0" y="213162"/>
                  </a:lnTo>
                  <a:lnTo>
                    <a:pt x="2075" y="223435"/>
                  </a:lnTo>
                  <a:lnTo>
                    <a:pt x="7732" y="231837"/>
                  </a:lnTo>
                  <a:lnTo>
                    <a:pt x="16120" y="237508"/>
                  </a:lnTo>
                  <a:lnTo>
                    <a:pt x="26387" y="239590"/>
                  </a:lnTo>
                  <a:lnTo>
                    <a:pt x="496335" y="239590"/>
                  </a:lnTo>
                  <a:lnTo>
                    <a:pt x="506608" y="237508"/>
                  </a:lnTo>
                  <a:lnTo>
                    <a:pt x="515010" y="231837"/>
                  </a:lnTo>
                  <a:lnTo>
                    <a:pt x="520682" y="223435"/>
                  </a:lnTo>
                  <a:lnTo>
                    <a:pt x="522763" y="213162"/>
                  </a:lnTo>
                  <a:lnTo>
                    <a:pt x="522763" y="26386"/>
                  </a:lnTo>
                  <a:lnTo>
                    <a:pt x="520682" y="16119"/>
                  </a:lnTo>
                  <a:lnTo>
                    <a:pt x="515010" y="7732"/>
                  </a:lnTo>
                  <a:lnTo>
                    <a:pt x="506608" y="2075"/>
                  </a:lnTo>
                  <a:lnTo>
                    <a:pt x="49633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8815676" y="2461789"/>
              <a:ext cx="523240" cy="240029"/>
            </a:xfrm>
            <a:custGeom>
              <a:avLst/>
              <a:gdLst/>
              <a:ahLst/>
              <a:cxnLst/>
              <a:rect l="l" t="t" r="r" b="b"/>
              <a:pathLst>
                <a:path w="523240" h="240030">
                  <a:moveTo>
                    <a:pt x="0" y="26386"/>
                  </a:moveTo>
                  <a:lnTo>
                    <a:pt x="2075" y="16119"/>
                  </a:lnTo>
                  <a:lnTo>
                    <a:pt x="7732" y="7732"/>
                  </a:lnTo>
                  <a:lnTo>
                    <a:pt x="16120" y="2075"/>
                  </a:lnTo>
                  <a:lnTo>
                    <a:pt x="26387" y="0"/>
                  </a:lnTo>
                  <a:lnTo>
                    <a:pt x="496335" y="0"/>
                  </a:lnTo>
                  <a:lnTo>
                    <a:pt x="522763" y="213162"/>
                  </a:lnTo>
                  <a:lnTo>
                    <a:pt x="520682" y="223435"/>
                  </a:lnTo>
                  <a:lnTo>
                    <a:pt x="515010" y="231837"/>
                  </a:lnTo>
                  <a:lnTo>
                    <a:pt x="506608" y="237508"/>
                  </a:lnTo>
                  <a:lnTo>
                    <a:pt x="496335" y="239590"/>
                  </a:lnTo>
                  <a:lnTo>
                    <a:pt x="26387" y="239590"/>
                  </a:lnTo>
                  <a:lnTo>
                    <a:pt x="0" y="26386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" name="object 84"/>
          <p:cNvSpPr txBox="1"/>
          <p:nvPr/>
        </p:nvSpPr>
        <p:spPr>
          <a:xfrm>
            <a:off x="9004572" y="2492962"/>
            <a:ext cx="147955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160" b="1">
                <a:latin typeface="Verdana"/>
                <a:cs typeface="Verdana"/>
              </a:rPr>
              <a:t>01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7750843" y="2461154"/>
            <a:ext cx="524510" cy="241300"/>
            <a:chOff x="7750843" y="2461154"/>
            <a:chExt cx="524510" cy="241300"/>
          </a:xfrm>
        </p:grpSpPr>
        <p:sp>
          <p:nvSpPr>
            <p:cNvPr id="86" name="object 86"/>
            <p:cNvSpPr/>
            <p:nvPr/>
          </p:nvSpPr>
          <p:spPr>
            <a:xfrm>
              <a:off x="7751478" y="2461789"/>
              <a:ext cx="523240" cy="240029"/>
            </a:xfrm>
            <a:custGeom>
              <a:avLst/>
              <a:gdLst/>
              <a:ahLst/>
              <a:cxnLst/>
              <a:rect l="l" t="t" r="r" b="b"/>
              <a:pathLst>
                <a:path w="523240" h="240030">
                  <a:moveTo>
                    <a:pt x="496335" y="0"/>
                  </a:moveTo>
                  <a:lnTo>
                    <a:pt x="26387" y="0"/>
                  </a:lnTo>
                  <a:lnTo>
                    <a:pt x="16120" y="2075"/>
                  </a:lnTo>
                  <a:lnTo>
                    <a:pt x="7732" y="7732"/>
                  </a:lnTo>
                  <a:lnTo>
                    <a:pt x="2075" y="16119"/>
                  </a:lnTo>
                  <a:lnTo>
                    <a:pt x="0" y="26386"/>
                  </a:lnTo>
                  <a:lnTo>
                    <a:pt x="0" y="213162"/>
                  </a:lnTo>
                  <a:lnTo>
                    <a:pt x="2075" y="223435"/>
                  </a:lnTo>
                  <a:lnTo>
                    <a:pt x="7732" y="231837"/>
                  </a:lnTo>
                  <a:lnTo>
                    <a:pt x="16120" y="237508"/>
                  </a:lnTo>
                  <a:lnTo>
                    <a:pt x="26387" y="239590"/>
                  </a:lnTo>
                  <a:lnTo>
                    <a:pt x="496335" y="239590"/>
                  </a:lnTo>
                  <a:lnTo>
                    <a:pt x="506608" y="237508"/>
                  </a:lnTo>
                  <a:lnTo>
                    <a:pt x="515010" y="231837"/>
                  </a:lnTo>
                  <a:lnTo>
                    <a:pt x="520682" y="223435"/>
                  </a:lnTo>
                  <a:lnTo>
                    <a:pt x="522763" y="213162"/>
                  </a:lnTo>
                  <a:lnTo>
                    <a:pt x="522763" y="26386"/>
                  </a:lnTo>
                  <a:lnTo>
                    <a:pt x="520682" y="16119"/>
                  </a:lnTo>
                  <a:lnTo>
                    <a:pt x="515010" y="7732"/>
                  </a:lnTo>
                  <a:lnTo>
                    <a:pt x="506608" y="2075"/>
                  </a:lnTo>
                  <a:lnTo>
                    <a:pt x="49633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7751478" y="2461789"/>
              <a:ext cx="523240" cy="240029"/>
            </a:xfrm>
            <a:custGeom>
              <a:avLst/>
              <a:gdLst/>
              <a:ahLst/>
              <a:cxnLst/>
              <a:rect l="l" t="t" r="r" b="b"/>
              <a:pathLst>
                <a:path w="523240" h="240030">
                  <a:moveTo>
                    <a:pt x="0" y="26386"/>
                  </a:moveTo>
                  <a:lnTo>
                    <a:pt x="2075" y="16119"/>
                  </a:lnTo>
                  <a:lnTo>
                    <a:pt x="7732" y="7732"/>
                  </a:lnTo>
                  <a:lnTo>
                    <a:pt x="16120" y="2075"/>
                  </a:lnTo>
                  <a:lnTo>
                    <a:pt x="26387" y="0"/>
                  </a:lnTo>
                  <a:lnTo>
                    <a:pt x="496335" y="0"/>
                  </a:lnTo>
                  <a:lnTo>
                    <a:pt x="522763" y="213162"/>
                  </a:lnTo>
                  <a:lnTo>
                    <a:pt x="520682" y="223435"/>
                  </a:lnTo>
                  <a:lnTo>
                    <a:pt x="515010" y="231837"/>
                  </a:lnTo>
                  <a:lnTo>
                    <a:pt x="506608" y="237508"/>
                  </a:lnTo>
                  <a:lnTo>
                    <a:pt x="496335" y="239590"/>
                  </a:lnTo>
                  <a:lnTo>
                    <a:pt x="26387" y="239590"/>
                  </a:lnTo>
                  <a:lnTo>
                    <a:pt x="0" y="26386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8" name="object 88"/>
          <p:cNvSpPr txBox="1"/>
          <p:nvPr/>
        </p:nvSpPr>
        <p:spPr>
          <a:xfrm>
            <a:off x="7924817" y="2492962"/>
            <a:ext cx="17145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70" b="1">
                <a:latin typeface="Verdana"/>
                <a:cs typeface="Verdana"/>
              </a:rPr>
              <a:t>03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4026152" y="2461154"/>
            <a:ext cx="527685" cy="238125"/>
            <a:chOff x="4026152" y="2461154"/>
            <a:chExt cx="527685" cy="238125"/>
          </a:xfrm>
        </p:grpSpPr>
        <p:sp>
          <p:nvSpPr>
            <p:cNvPr id="90" name="object 90"/>
            <p:cNvSpPr/>
            <p:nvPr/>
          </p:nvSpPr>
          <p:spPr>
            <a:xfrm>
              <a:off x="4026787" y="2461789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5">
                  <a:moveTo>
                    <a:pt x="499778" y="0"/>
                  </a:moveTo>
                  <a:lnTo>
                    <a:pt x="26055" y="0"/>
                  </a:lnTo>
                  <a:lnTo>
                    <a:pt x="15910" y="2046"/>
                  </a:lnTo>
                  <a:lnTo>
                    <a:pt x="7628" y="7628"/>
                  </a:lnTo>
                  <a:lnTo>
                    <a:pt x="2046" y="15909"/>
                  </a:lnTo>
                  <a:lnTo>
                    <a:pt x="0" y="26054"/>
                  </a:lnTo>
                  <a:lnTo>
                    <a:pt x="0" y="210383"/>
                  </a:lnTo>
                  <a:lnTo>
                    <a:pt x="2046" y="220533"/>
                  </a:lnTo>
                  <a:lnTo>
                    <a:pt x="7628" y="228829"/>
                  </a:lnTo>
                  <a:lnTo>
                    <a:pt x="15910" y="234425"/>
                  </a:lnTo>
                  <a:lnTo>
                    <a:pt x="26055" y="236478"/>
                  </a:lnTo>
                  <a:lnTo>
                    <a:pt x="499778" y="236478"/>
                  </a:lnTo>
                  <a:lnTo>
                    <a:pt x="509929" y="234425"/>
                  </a:lnTo>
                  <a:lnTo>
                    <a:pt x="518225" y="228829"/>
                  </a:lnTo>
                  <a:lnTo>
                    <a:pt x="523822" y="220533"/>
                  </a:lnTo>
                  <a:lnTo>
                    <a:pt x="525875" y="210383"/>
                  </a:lnTo>
                  <a:lnTo>
                    <a:pt x="525875" y="26054"/>
                  </a:lnTo>
                  <a:lnTo>
                    <a:pt x="523822" y="15909"/>
                  </a:lnTo>
                  <a:lnTo>
                    <a:pt x="518225" y="7628"/>
                  </a:lnTo>
                  <a:lnTo>
                    <a:pt x="509929" y="2046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4026787" y="2461789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5">
                  <a:moveTo>
                    <a:pt x="0" y="26054"/>
                  </a:moveTo>
                  <a:lnTo>
                    <a:pt x="2046" y="15909"/>
                  </a:lnTo>
                  <a:lnTo>
                    <a:pt x="7628" y="7628"/>
                  </a:lnTo>
                  <a:lnTo>
                    <a:pt x="15910" y="2046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83"/>
                  </a:lnTo>
                  <a:lnTo>
                    <a:pt x="523822" y="220533"/>
                  </a:lnTo>
                  <a:lnTo>
                    <a:pt x="518225" y="228829"/>
                  </a:lnTo>
                  <a:lnTo>
                    <a:pt x="509929" y="234425"/>
                  </a:lnTo>
                  <a:lnTo>
                    <a:pt x="499778" y="236478"/>
                  </a:lnTo>
                  <a:lnTo>
                    <a:pt x="26055" y="236478"/>
                  </a:lnTo>
                  <a:lnTo>
                    <a:pt x="0" y="26054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2" name="object 92"/>
          <p:cNvSpPr txBox="1"/>
          <p:nvPr/>
        </p:nvSpPr>
        <p:spPr>
          <a:xfrm>
            <a:off x="4212820" y="2492755"/>
            <a:ext cx="15240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145" b="1">
                <a:latin typeface="Verdana"/>
                <a:cs typeface="Verdana"/>
              </a:rPr>
              <a:t>10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93" name="object 93"/>
          <p:cNvGrpSpPr/>
          <p:nvPr/>
        </p:nvGrpSpPr>
        <p:grpSpPr>
          <a:xfrm>
            <a:off x="4025210" y="2214399"/>
            <a:ext cx="1064260" cy="487680"/>
            <a:chOff x="4025210" y="2214399"/>
            <a:chExt cx="1064260" cy="487680"/>
          </a:xfrm>
        </p:grpSpPr>
        <p:sp>
          <p:nvSpPr>
            <p:cNvPr id="94" name="object 94"/>
            <p:cNvSpPr/>
            <p:nvPr/>
          </p:nvSpPr>
          <p:spPr>
            <a:xfrm>
              <a:off x="4025210" y="2214399"/>
              <a:ext cx="1064260" cy="236854"/>
            </a:xfrm>
            <a:custGeom>
              <a:avLst/>
              <a:gdLst/>
              <a:ahLst/>
              <a:cxnLst/>
              <a:rect l="l" t="t" r="r" b="b"/>
              <a:pathLst>
                <a:path w="1064260" h="236855">
                  <a:moveTo>
                    <a:pt x="1038100" y="0"/>
                  </a:moveTo>
                  <a:lnTo>
                    <a:pt x="26096" y="0"/>
                  </a:lnTo>
                  <a:lnTo>
                    <a:pt x="0" y="26095"/>
                  </a:lnTo>
                  <a:lnTo>
                    <a:pt x="0" y="210383"/>
                  </a:lnTo>
                  <a:lnTo>
                    <a:pt x="2047" y="220551"/>
                  </a:lnTo>
                  <a:lnTo>
                    <a:pt x="7634" y="228845"/>
                  </a:lnTo>
                  <a:lnTo>
                    <a:pt x="15927" y="234431"/>
                  </a:lnTo>
                  <a:lnTo>
                    <a:pt x="26096" y="236478"/>
                  </a:lnTo>
                  <a:lnTo>
                    <a:pt x="1038100" y="236478"/>
                  </a:lnTo>
                  <a:lnTo>
                    <a:pt x="1048269" y="234431"/>
                  </a:lnTo>
                  <a:lnTo>
                    <a:pt x="1056563" y="228845"/>
                  </a:lnTo>
                  <a:lnTo>
                    <a:pt x="1062150" y="220551"/>
                  </a:lnTo>
                  <a:lnTo>
                    <a:pt x="1064197" y="210383"/>
                  </a:lnTo>
                  <a:lnTo>
                    <a:pt x="1064197" y="26095"/>
                  </a:lnTo>
                  <a:lnTo>
                    <a:pt x="1062150" y="15927"/>
                  </a:lnTo>
                  <a:lnTo>
                    <a:pt x="1056563" y="7633"/>
                  </a:lnTo>
                  <a:lnTo>
                    <a:pt x="1048269" y="2047"/>
                  </a:lnTo>
                  <a:lnTo>
                    <a:pt x="1038100" y="0"/>
                  </a:lnTo>
                  <a:close/>
                </a:path>
              </a:pathLst>
            </a:custGeom>
            <a:solidFill>
              <a:srgbClr val="006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4558886" y="246490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5">
                  <a:moveTo>
                    <a:pt x="499778" y="0"/>
                  </a:moveTo>
                  <a:lnTo>
                    <a:pt x="26055" y="0"/>
                  </a:lnTo>
                  <a:lnTo>
                    <a:pt x="15910" y="2046"/>
                  </a:lnTo>
                  <a:lnTo>
                    <a:pt x="7628" y="7628"/>
                  </a:lnTo>
                  <a:lnTo>
                    <a:pt x="2046" y="15909"/>
                  </a:lnTo>
                  <a:lnTo>
                    <a:pt x="0" y="26054"/>
                  </a:lnTo>
                  <a:lnTo>
                    <a:pt x="0" y="210383"/>
                  </a:lnTo>
                  <a:lnTo>
                    <a:pt x="2046" y="220533"/>
                  </a:lnTo>
                  <a:lnTo>
                    <a:pt x="7628" y="228829"/>
                  </a:lnTo>
                  <a:lnTo>
                    <a:pt x="15910" y="234425"/>
                  </a:lnTo>
                  <a:lnTo>
                    <a:pt x="26055" y="236478"/>
                  </a:lnTo>
                  <a:lnTo>
                    <a:pt x="499778" y="236478"/>
                  </a:lnTo>
                  <a:lnTo>
                    <a:pt x="509929" y="234425"/>
                  </a:lnTo>
                  <a:lnTo>
                    <a:pt x="518225" y="228829"/>
                  </a:lnTo>
                  <a:lnTo>
                    <a:pt x="523822" y="220533"/>
                  </a:lnTo>
                  <a:lnTo>
                    <a:pt x="525875" y="210383"/>
                  </a:lnTo>
                  <a:lnTo>
                    <a:pt x="525875" y="26054"/>
                  </a:lnTo>
                  <a:lnTo>
                    <a:pt x="523822" y="15909"/>
                  </a:lnTo>
                  <a:lnTo>
                    <a:pt x="518225" y="7628"/>
                  </a:lnTo>
                  <a:lnTo>
                    <a:pt x="509929" y="2046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4558886" y="246490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5">
                  <a:moveTo>
                    <a:pt x="0" y="26054"/>
                  </a:moveTo>
                  <a:lnTo>
                    <a:pt x="2046" y="15909"/>
                  </a:lnTo>
                  <a:lnTo>
                    <a:pt x="7628" y="7628"/>
                  </a:lnTo>
                  <a:lnTo>
                    <a:pt x="15910" y="2046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83"/>
                  </a:lnTo>
                  <a:lnTo>
                    <a:pt x="523822" y="220533"/>
                  </a:lnTo>
                  <a:lnTo>
                    <a:pt x="518225" y="228829"/>
                  </a:lnTo>
                  <a:lnTo>
                    <a:pt x="509929" y="234425"/>
                  </a:lnTo>
                  <a:lnTo>
                    <a:pt x="499778" y="236478"/>
                  </a:lnTo>
                  <a:lnTo>
                    <a:pt x="26055" y="236478"/>
                  </a:lnTo>
                  <a:lnTo>
                    <a:pt x="0" y="26054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7" name="object 97"/>
          <p:cNvSpPr txBox="1"/>
          <p:nvPr/>
        </p:nvSpPr>
        <p:spPr>
          <a:xfrm>
            <a:off x="4343511" y="2245697"/>
            <a:ext cx="565150" cy="412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55" b="1">
                <a:solidFill>
                  <a:srgbClr val="FFFFFF"/>
                </a:solidFill>
                <a:latin typeface="Verdana"/>
                <a:cs typeface="Verdana"/>
              </a:rPr>
              <a:t>ÓTIMA</a:t>
            </a:r>
            <a:endParaRPr sz="900">
              <a:latin typeface="Verdana"/>
              <a:cs typeface="Verdana"/>
            </a:endParaRPr>
          </a:p>
          <a:p>
            <a:pPr algn="r" marR="5080">
              <a:lnSpc>
                <a:spcPct val="100000"/>
              </a:lnSpc>
              <a:spcBef>
                <a:spcPts val="880"/>
              </a:spcBef>
            </a:pPr>
            <a:r>
              <a:rPr dirty="0" sz="900" spc="-50" b="1">
                <a:latin typeface="Verdana"/>
                <a:cs typeface="Verdana"/>
              </a:rPr>
              <a:t>09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98" name="object 98"/>
          <p:cNvGrpSpPr/>
          <p:nvPr/>
        </p:nvGrpSpPr>
        <p:grpSpPr>
          <a:xfrm>
            <a:off x="4026268" y="2710196"/>
            <a:ext cx="1056005" cy="530225"/>
            <a:chOff x="4026268" y="2710196"/>
            <a:chExt cx="1056005" cy="530225"/>
          </a:xfrm>
        </p:grpSpPr>
        <p:pic>
          <p:nvPicPr>
            <p:cNvPr id="99" name="object 9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26268" y="2710196"/>
              <a:ext cx="526912" cy="530002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58367" y="2710196"/>
              <a:ext cx="523800" cy="530002"/>
            </a:xfrm>
            <a:prstGeom prst="rect">
              <a:avLst/>
            </a:prstGeom>
          </p:spPr>
        </p:pic>
      </p:grpSp>
      <p:sp>
        <p:nvSpPr>
          <p:cNvPr id="101" name="object 101"/>
          <p:cNvSpPr txBox="1"/>
          <p:nvPr/>
        </p:nvSpPr>
        <p:spPr>
          <a:xfrm>
            <a:off x="4757117" y="2912380"/>
            <a:ext cx="121285" cy="1155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 spc="20">
                <a:latin typeface="Verdana"/>
                <a:cs typeface="Verdana"/>
              </a:rPr>
              <a:t>09</a:t>
            </a:r>
            <a:endParaRPr sz="550">
              <a:latin typeface="Verdana"/>
              <a:cs typeface="Verdana"/>
            </a:endParaRPr>
          </a:p>
        </p:txBody>
      </p:sp>
      <p:grpSp>
        <p:nvGrpSpPr>
          <p:cNvPr id="102" name="object 102"/>
          <p:cNvGrpSpPr/>
          <p:nvPr/>
        </p:nvGrpSpPr>
        <p:grpSpPr>
          <a:xfrm>
            <a:off x="5090466" y="2710196"/>
            <a:ext cx="1056005" cy="530225"/>
            <a:chOff x="5090466" y="2710196"/>
            <a:chExt cx="1056005" cy="530225"/>
          </a:xfrm>
        </p:grpSpPr>
        <p:pic>
          <p:nvPicPr>
            <p:cNvPr id="103" name="object 10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90466" y="2710196"/>
              <a:ext cx="523800" cy="530002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22565" y="2710196"/>
              <a:ext cx="523800" cy="530002"/>
            </a:xfrm>
            <a:prstGeom prst="rect">
              <a:avLst/>
            </a:prstGeom>
          </p:spPr>
        </p:pic>
      </p:grpSp>
      <p:sp>
        <p:nvSpPr>
          <p:cNvPr id="105" name="object 105"/>
          <p:cNvSpPr txBox="1"/>
          <p:nvPr/>
        </p:nvSpPr>
        <p:spPr>
          <a:xfrm>
            <a:off x="5288842" y="2912380"/>
            <a:ext cx="123825" cy="1155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 spc="30">
                <a:latin typeface="Verdana"/>
                <a:cs typeface="Verdana"/>
              </a:rPr>
              <a:t>08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5837168" y="2927470"/>
            <a:ext cx="94615" cy="9144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dirty="0" sz="550" spc="15">
                <a:latin typeface="Verdana"/>
                <a:cs typeface="Verdana"/>
              </a:rPr>
              <a:t>07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6336735" y="2912380"/>
            <a:ext cx="121285" cy="1155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 spc="20">
                <a:latin typeface="Verdana"/>
                <a:cs typeface="Verdana"/>
              </a:rPr>
              <a:t>06</a:t>
            </a:r>
            <a:endParaRPr sz="550">
              <a:latin typeface="Verdana"/>
              <a:cs typeface="Verdana"/>
            </a:endParaRPr>
          </a:p>
        </p:txBody>
      </p:sp>
      <p:grpSp>
        <p:nvGrpSpPr>
          <p:cNvPr id="108" name="object 108"/>
          <p:cNvGrpSpPr/>
          <p:nvPr/>
        </p:nvGrpSpPr>
        <p:grpSpPr>
          <a:xfrm>
            <a:off x="6686763" y="2710196"/>
            <a:ext cx="1056005" cy="530225"/>
            <a:chOff x="6686763" y="2710196"/>
            <a:chExt cx="1056005" cy="530225"/>
          </a:xfrm>
        </p:grpSpPr>
        <p:pic>
          <p:nvPicPr>
            <p:cNvPr id="109" name="object 10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86763" y="2710196"/>
              <a:ext cx="523800" cy="530002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218861" y="2710196"/>
              <a:ext cx="523800" cy="530002"/>
            </a:xfrm>
            <a:prstGeom prst="rect">
              <a:avLst/>
            </a:prstGeom>
          </p:spPr>
        </p:pic>
      </p:grpSp>
      <p:sp>
        <p:nvSpPr>
          <p:cNvPr id="111" name="object 111"/>
          <p:cNvSpPr txBox="1"/>
          <p:nvPr/>
        </p:nvSpPr>
        <p:spPr>
          <a:xfrm>
            <a:off x="6888624" y="2912380"/>
            <a:ext cx="118110" cy="1155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 spc="10">
                <a:latin typeface="Verdana"/>
                <a:cs typeface="Verdana"/>
              </a:rPr>
              <a:t>05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7430311" y="2927470"/>
            <a:ext cx="99695" cy="9144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dirty="0" sz="550" spc="35">
                <a:latin typeface="Verdana"/>
                <a:cs typeface="Verdana"/>
              </a:rPr>
              <a:t>04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6153606" y="2214398"/>
            <a:ext cx="1596390" cy="236854"/>
          </a:xfrm>
          <a:custGeom>
            <a:avLst/>
            <a:gdLst/>
            <a:ahLst/>
            <a:cxnLst/>
            <a:rect l="l" t="t" r="r" b="b"/>
            <a:pathLst>
              <a:path w="1596390" h="236855">
                <a:moveTo>
                  <a:pt x="1581694" y="0"/>
                </a:moveTo>
                <a:lnTo>
                  <a:pt x="14602" y="0"/>
                </a:lnTo>
                <a:lnTo>
                  <a:pt x="7737" y="4626"/>
                </a:lnTo>
                <a:lnTo>
                  <a:pt x="2075" y="13026"/>
                </a:lnTo>
                <a:lnTo>
                  <a:pt x="0" y="23316"/>
                </a:lnTo>
                <a:lnTo>
                  <a:pt x="0" y="210052"/>
                </a:lnTo>
                <a:lnTo>
                  <a:pt x="2075" y="220342"/>
                </a:lnTo>
                <a:lnTo>
                  <a:pt x="7737" y="228742"/>
                </a:lnTo>
                <a:lnTo>
                  <a:pt x="16138" y="234403"/>
                </a:lnTo>
                <a:lnTo>
                  <a:pt x="26428" y="236479"/>
                </a:lnTo>
                <a:lnTo>
                  <a:pt x="1569867" y="236479"/>
                </a:lnTo>
                <a:lnTo>
                  <a:pt x="1580158" y="234403"/>
                </a:lnTo>
                <a:lnTo>
                  <a:pt x="1588558" y="228742"/>
                </a:lnTo>
                <a:lnTo>
                  <a:pt x="1594220" y="220342"/>
                </a:lnTo>
                <a:lnTo>
                  <a:pt x="1596296" y="210052"/>
                </a:lnTo>
                <a:lnTo>
                  <a:pt x="1596296" y="23316"/>
                </a:lnTo>
                <a:lnTo>
                  <a:pt x="1594220" y="13026"/>
                </a:lnTo>
                <a:lnTo>
                  <a:pt x="1588558" y="4626"/>
                </a:lnTo>
                <a:lnTo>
                  <a:pt x="158169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 txBox="1"/>
          <p:nvPr/>
        </p:nvSpPr>
        <p:spPr>
          <a:xfrm>
            <a:off x="6649273" y="2243705"/>
            <a:ext cx="607695" cy="41338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900" spc="-30" b="1">
                <a:latin typeface="Verdana"/>
                <a:cs typeface="Verdana"/>
              </a:rPr>
              <a:t>REGULAR</a:t>
            </a:r>
            <a:endParaRPr sz="9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885"/>
              </a:spcBef>
            </a:pPr>
            <a:r>
              <a:rPr dirty="0" sz="900" spc="-70" b="1">
                <a:latin typeface="Verdana"/>
                <a:cs typeface="Verdana"/>
              </a:rPr>
              <a:t>05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5089408" y="2214398"/>
            <a:ext cx="1064260" cy="236854"/>
          </a:xfrm>
          <a:custGeom>
            <a:avLst/>
            <a:gdLst/>
            <a:ahLst/>
            <a:cxnLst/>
            <a:rect l="l" t="t" r="r" b="b"/>
            <a:pathLst>
              <a:path w="1064260" h="236855">
                <a:moveTo>
                  <a:pt x="1049595" y="0"/>
                </a:moveTo>
                <a:lnTo>
                  <a:pt x="14602" y="0"/>
                </a:lnTo>
                <a:lnTo>
                  <a:pt x="7737" y="4626"/>
                </a:lnTo>
                <a:lnTo>
                  <a:pt x="2075" y="13026"/>
                </a:lnTo>
                <a:lnTo>
                  <a:pt x="0" y="23316"/>
                </a:lnTo>
                <a:lnTo>
                  <a:pt x="0" y="210052"/>
                </a:lnTo>
                <a:lnTo>
                  <a:pt x="2075" y="220342"/>
                </a:lnTo>
                <a:lnTo>
                  <a:pt x="7737" y="228742"/>
                </a:lnTo>
                <a:lnTo>
                  <a:pt x="16138" y="234403"/>
                </a:lnTo>
                <a:lnTo>
                  <a:pt x="26428" y="236479"/>
                </a:lnTo>
                <a:lnTo>
                  <a:pt x="1037769" y="236479"/>
                </a:lnTo>
                <a:lnTo>
                  <a:pt x="1048059" y="234403"/>
                </a:lnTo>
                <a:lnTo>
                  <a:pt x="1056459" y="228742"/>
                </a:lnTo>
                <a:lnTo>
                  <a:pt x="1062121" y="220342"/>
                </a:lnTo>
                <a:lnTo>
                  <a:pt x="1064197" y="210052"/>
                </a:lnTo>
                <a:lnTo>
                  <a:pt x="1064197" y="23316"/>
                </a:lnTo>
                <a:lnTo>
                  <a:pt x="1062121" y="13026"/>
                </a:lnTo>
                <a:lnTo>
                  <a:pt x="1056459" y="4626"/>
                </a:lnTo>
                <a:lnTo>
                  <a:pt x="1049595" y="0"/>
                </a:lnTo>
                <a:close/>
              </a:path>
            </a:pathLst>
          </a:custGeom>
          <a:solidFill>
            <a:srgbClr val="94B3D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 txBox="1"/>
          <p:nvPr/>
        </p:nvSpPr>
        <p:spPr>
          <a:xfrm>
            <a:off x="5472598" y="2243705"/>
            <a:ext cx="297815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5" b="1">
                <a:latin typeface="Verdana"/>
                <a:cs typeface="Verdana"/>
              </a:rPr>
              <a:t>B</a:t>
            </a:r>
            <a:r>
              <a:rPr dirty="0" sz="900" spc="-10" b="1">
                <a:latin typeface="Verdana"/>
                <a:cs typeface="Verdana"/>
              </a:rPr>
              <a:t>O</a:t>
            </a:r>
            <a:r>
              <a:rPr dirty="0" sz="900" spc="-5" b="1">
                <a:latin typeface="Verdana"/>
                <a:cs typeface="Verdana"/>
              </a:rPr>
              <a:t>A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7749902" y="2214398"/>
            <a:ext cx="1064260" cy="233679"/>
          </a:xfrm>
          <a:custGeom>
            <a:avLst/>
            <a:gdLst/>
            <a:ahLst/>
            <a:cxnLst/>
            <a:rect l="l" t="t" r="r" b="b"/>
            <a:pathLst>
              <a:path w="1064259" h="233680">
                <a:moveTo>
                  <a:pt x="1049848" y="0"/>
                </a:moveTo>
                <a:lnTo>
                  <a:pt x="14349" y="0"/>
                </a:lnTo>
                <a:lnTo>
                  <a:pt x="7634" y="4523"/>
                </a:lnTo>
                <a:lnTo>
                  <a:pt x="2047" y="12816"/>
                </a:lnTo>
                <a:lnTo>
                  <a:pt x="0" y="22984"/>
                </a:lnTo>
                <a:lnTo>
                  <a:pt x="0" y="207272"/>
                </a:lnTo>
                <a:lnTo>
                  <a:pt x="2047" y="217440"/>
                </a:lnTo>
                <a:lnTo>
                  <a:pt x="7634" y="225734"/>
                </a:lnTo>
                <a:lnTo>
                  <a:pt x="15927" y="231320"/>
                </a:lnTo>
                <a:lnTo>
                  <a:pt x="26096" y="233368"/>
                </a:lnTo>
                <a:lnTo>
                  <a:pt x="1038100" y="233368"/>
                </a:lnTo>
                <a:lnTo>
                  <a:pt x="1048269" y="231320"/>
                </a:lnTo>
                <a:lnTo>
                  <a:pt x="1056563" y="225734"/>
                </a:lnTo>
                <a:lnTo>
                  <a:pt x="1062150" y="217440"/>
                </a:lnTo>
                <a:lnTo>
                  <a:pt x="1064197" y="207272"/>
                </a:lnTo>
                <a:lnTo>
                  <a:pt x="1064197" y="22984"/>
                </a:lnTo>
                <a:lnTo>
                  <a:pt x="1062150" y="12816"/>
                </a:lnTo>
                <a:lnTo>
                  <a:pt x="1056563" y="4523"/>
                </a:lnTo>
                <a:lnTo>
                  <a:pt x="1049848" y="0"/>
                </a:lnTo>
                <a:close/>
              </a:path>
            </a:pathLst>
          </a:custGeom>
          <a:solidFill>
            <a:srgbClr val="FF8A8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 txBox="1"/>
          <p:nvPr/>
        </p:nvSpPr>
        <p:spPr>
          <a:xfrm>
            <a:off x="8111642" y="2243622"/>
            <a:ext cx="347345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50" b="1">
                <a:latin typeface="Verdana"/>
                <a:cs typeface="Verdana"/>
              </a:rPr>
              <a:t>R</a:t>
            </a:r>
            <a:r>
              <a:rPr dirty="0" sz="900" spc="-25" b="1">
                <a:latin typeface="Verdana"/>
                <a:cs typeface="Verdana"/>
              </a:rPr>
              <a:t>U</a:t>
            </a:r>
            <a:r>
              <a:rPr dirty="0" sz="900" spc="-200" b="1">
                <a:latin typeface="Verdana"/>
                <a:cs typeface="Verdana"/>
              </a:rPr>
              <a:t>I</a:t>
            </a:r>
            <a:r>
              <a:rPr dirty="0" sz="900" spc="10" b="1">
                <a:latin typeface="Verdana"/>
                <a:cs typeface="Verdana"/>
              </a:rPr>
              <a:t>M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8814100" y="2214398"/>
            <a:ext cx="1064260" cy="233679"/>
          </a:xfrm>
          <a:custGeom>
            <a:avLst/>
            <a:gdLst/>
            <a:ahLst/>
            <a:cxnLst/>
            <a:rect l="l" t="t" r="r" b="b"/>
            <a:pathLst>
              <a:path w="1064259" h="233680">
                <a:moveTo>
                  <a:pt x="1049848" y="0"/>
                </a:moveTo>
                <a:lnTo>
                  <a:pt x="14349" y="0"/>
                </a:lnTo>
                <a:lnTo>
                  <a:pt x="7634" y="4523"/>
                </a:lnTo>
                <a:lnTo>
                  <a:pt x="2047" y="12816"/>
                </a:lnTo>
                <a:lnTo>
                  <a:pt x="0" y="22984"/>
                </a:lnTo>
                <a:lnTo>
                  <a:pt x="0" y="207272"/>
                </a:lnTo>
                <a:lnTo>
                  <a:pt x="2047" y="217440"/>
                </a:lnTo>
                <a:lnTo>
                  <a:pt x="7634" y="225734"/>
                </a:lnTo>
                <a:lnTo>
                  <a:pt x="15927" y="231320"/>
                </a:lnTo>
                <a:lnTo>
                  <a:pt x="26096" y="233368"/>
                </a:lnTo>
                <a:lnTo>
                  <a:pt x="1038100" y="233368"/>
                </a:lnTo>
                <a:lnTo>
                  <a:pt x="1048269" y="231320"/>
                </a:lnTo>
                <a:lnTo>
                  <a:pt x="1056563" y="225734"/>
                </a:lnTo>
                <a:lnTo>
                  <a:pt x="1062150" y="217440"/>
                </a:lnTo>
                <a:lnTo>
                  <a:pt x="1064197" y="207272"/>
                </a:lnTo>
                <a:lnTo>
                  <a:pt x="1064197" y="22984"/>
                </a:lnTo>
                <a:lnTo>
                  <a:pt x="1062150" y="12816"/>
                </a:lnTo>
                <a:lnTo>
                  <a:pt x="1056563" y="4523"/>
                </a:lnTo>
                <a:lnTo>
                  <a:pt x="1049848" y="0"/>
                </a:lnTo>
                <a:close/>
              </a:path>
            </a:pathLst>
          </a:custGeom>
          <a:solidFill>
            <a:srgbClr val="FF2E2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 txBox="1"/>
          <p:nvPr/>
        </p:nvSpPr>
        <p:spPr>
          <a:xfrm>
            <a:off x="9063694" y="2243622"/>
            <a:ext cx="57150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25" b="1">
                <a:solidFill>
                  <a:srgbClr val="FFFFFF"/>
                </a:solidFill>
                <a:latin typeface="Verdana"/>
                <a:cs typeface="Verdana"/>
              </a:rPr>
              <a:t>PÉ</a:t>
            </a:r>
            <a:r>
              <a:rPr dirty="0" sz="900" spc="-20" b="1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900" spc="-60" b="1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900" spc="-200" b="1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900" b="1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dirty="0" sz="900" spc="-5" b="1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7965522" y="2927470"/>
            <a:ext cx="92710" cy="9144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dirty="0" sz="550" spc="10">
                <a:latin typeface="Verdana"/>
                <a:cs typeface="Verdana"/>
              </a:rPr>
              <a:t>03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8500649" y="2927470"/>
            <a:ext cx="92710" cy="9144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dirty="0" sz="550" spc="10">
                <a:latin typeface="Verdana"/>
                <a:cs typeface="Verdana"/>
              </a:rPr>
              <a:t>02</a:t>
            </a:r>
            <a:endParaRPr sz="550">
              <a:latin typeface="Verdana"/>
              <a:cs typeface="Verdana"/>
            </a:endParaRPr>
          </a:p>
        </p:txBody>
      </p:sp>
      <p:grpSp>
        <p:nvGrpSpPr>
          <p:cNvPr id="123" name="object 123"/>
          <p:cNvGrpSpPr/>
          <p:nvPr/>
        </p:nvGrpSpPr>
        <p:grpSpPr>
          <a:xfrm>
            <a:off x="6135994" y="2710196"/>
            <a:ext cx="2671445" cy="530225"/>
            <a:chOff x="6135994" y="2710196"/>
            <a:chExt cx="2671445" cy="530225"/>
          </a:xfrm>
        </p:grpSpPr>
        <p:pic>
          <p:nvPicPr>
            <p:cNvPr id="124" name="object 1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750960" y="2710196"/>
              <a:ext cx="523800" cy="530002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135994" y="2710196"/>
              <a:ext cx="523800" cy="530002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283059" y="2710196"/>
              <a:ext cx="523800" cy="530002"/>
            </a:xfrm>
            <a:prstGeom prst="rect">
              <a:avLst/>
            </a:prstGeom>
          </p:spPr>
        </p:pic>
      </p:grpSp>
      <p:sp>
        <p:nvSpPr>
          <p:cNvPr id="127" name="object 127"/>
          <p:cNvSpPr txBox="1"/>
          <p:nvPr/>
        </p:nvSpPr>
        <p:spPr>
          <a:xfrm>
            <a:off x="9038971" y="2927470"/>
            <a:ext cx="77470" cy="9144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dirty="0" sz="550" spc="-50">
                <a:latin typeface="Verdana"/>
                <a:cs typeface="Verdana"/>
              </a:rPr>
              <a:t>01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9561735" y="2927470"/>
            <a:ext cx="99695" cy="9144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dirty="0" sz="550" spc="35">
                <a:latin typeface="Verdana"/>
                <a:cs typeface="Verdana"/>
              </a:rPr>
              <a:t>00</a:t>
            </a:r>
            <a:endParaRPr sz="550">
              <a:latin typeface="Verdana"/>
              <a:cs typeface="Verdana"/>
            </a:endParaRPr>
          </a:p>
        </p:txBody>
      </p:sp>
      <p:grpSp>
        <p:nvGrpSpPr>
          <p:cNvPr id="129" name="object 129"/>
          <p:cNvGrpSpPr/>
          <p:nvPr/>
        </p:nvGrpSpPr>
        <p:grpSpPr>
          <a:xfrm>
            <a:off x="8815158" y="2710196"/>
            <a:ext cx="1056005" cy="530225"/>
            <a:chOff x="8815158" y="2710196"/>
            <a:chExt cx="1056005" cy="530225"/>
          </a:xfrm>
        </p:grpSpPr>
        <p:pic>
          <p:nvPicPr>
            <p:cNvPr id="130" name="object 1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815158" y="2710196"/>
              <a:ext cx="523800" cy="530002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347256" y="2710196"/>
              <a:ext cx="523800" cy="530002"/>
            </a:xfrm>
            <a:prstGeom prst="rect">
              <a:avLst/>
            </a:prstGeom>
          </p:spPr>
        </p:pic>
      </p:grpSp>
      <p:grpSp>
        <p:nvGrpSpPr>
          <p:cNvPr id="132" name="object 132"/>
          <p:cNvGrpSpPr/>
          <p:nvPr/>
        </p:nvGrpSpPr>
        <p:grpSpPr>
          <a:xfrm>
            <a:off x="9347140" y="2461154"/>
            <a:ext cx="524510" cy="238125"/>
            <a:chOff x="9347140" y="2461154"/>
            <a:chExt cx="524510" cy="238125"/>
          </a:xfrm>
        </p:grpSpPr>
        <p:sp>
          <p:nvSpPr>
            <p:cNvPr id="133" name="object 133"/>
            <p:cNvSpPr/>
            <p:nvPr/>
          </p:nvSpPr>
          <p:spPr>
            <a:xfrm>
              <a:off x="9347775" y="2461789"/>
              <a:ext cx="523240" cy="236854"/>
            </a:xfrm>
            <a:custGeom>
              <a:avLst/>
              <a:gdLst/>
              <a:ahLst/>
              <a:cxnLst/>
              <a:rect l="l" t="t" r="r" b="b"/>
              <a:pathLst>
                <a:path w="523240" h="236855">
                  <a:moveTo>
                    <a:pt x="496667" y="0"/>
                  </a:moveTo>
                  <a:lnTo>
                    <a:pt x="26055" y="0"/>
                  </a:lnTo>
                  <a:lnTo>
                    <a:pt x="15910" y="2046"/>
                  </a:lnTo>
                  <a:lnTo>
                    <a:pt x="7628" y="7628"/>
                  </a:lnTo>
                  <a:lnTo>
                    <a:pt x="2046" y="15909"/>
                  </a:lnTo>
                  <a:lnTo>
                    <a:pt x="0" y="26054"/>
                  </a:lnTo>
                  <a:lnTo>
                    <a:pt x="0" y="210383"/>
                  </a:lnTo>
                  <a:lnTo>
                    <a:pt x="2046" y="220533"/>
                  </a:lnTo>
                  <a:lnTo>
                    <a:pt x="7628" y="228829"/>
                  </a:lnTo>
                  <a:lnTo>
                    <a:pt x="15910" y="234425"/>
                  </a:lnTo>
                  <a:lnTo>
                    <a:pt x="26055" y="236478"/>
                  </a:lnTo>
                  <a:lnTo>
                    <a:pt x="496667" y="236478"/>
                  </a:lnTo>
                  <a:lnTo>
                    <a:pt x="506818" y="234425"/>
                  </a:lnTo>
                  <a:lnTo>
                    <a:pt x="515114" y="228829"/>
                  </a:lnTo>
                  <a:lnTo>
                    <a:pt x="520710" y="220533"/>
                  </a:lnTo>
                  <a:lnTo>
                    <a:pt x="522763" y="210383"/>
                  </a:lnTo>
                  <a:lnTo>
                    <a:pt x="522763" y="26054"/>
                  </a:lnTo>
                  <a:lnTo>
                    <a:pt x="520710" y="15909"/>
                  </a:lnTo>
                  <a:lnTo>
                    <a:pt x="515114" y="7628"/>
                  </a:lnTo>
                  <a:lnTo>
                    <a:pt x="506818" y="2046"/>
                  </a:lnTo>
                  <a:lnTo>
                    <a:pt x="49666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/>
            <p:cNvSpPr/>
            <p:nvPr/>
          </p:nvSpPr>
          <p:spPr>
            <a:xfrm>
              <a:off x="9347775" y="2461789"/>
              <a:ext cx="523240" cy="236854"/>
            </a:xfrm>
            <a:custGeom>
              <a:avLst/>
              <a:gdLst/>
              <a:ahLst/>
              <a:cxnLst/>
              <a:rect l="l" t="t" r="r" b="b"/>
              <a:pathLst>
                <a:path w="523240" h="236855">
                  <a:moveTo>
                    <a:pt x="0" y="26054"/>
                  </a:moveTo>
                  <a:lnTo>
                    <a:pt x="2046" y="15909"/>
                  </a:lnTo>
                  <a:lnTo>
                    <a:pt x="7628" y="7628"/>
                  </a:lnTo>
                  <a:lnTo>
                    <a:pt x="15910" y="2046"/>
                  </a:lnTo>
                  <a:lnTo>
                    <a:pt x="26055" y="0"/>
                  </a:lnTo>
                  <a:lnTo>
                    <a:pt x="496667" y="0"/>
                  </a:lnTo>
                  <a:lnTo>
                    <a:pt x="522763" y="210383"/>
                  </a:lnTo>
                  <a:lnTo>
                    <a:pt x="520710" y="220533"/>
                  </a:lnTo>
                  <a:lnTo>
                    <a:pt x="515114" y="228829"/>
                  </a:lnTo>
                  <a:lnTo>
                    <a:pt x="506818" y="234425"/>
                  </a:lnTo>
                  <a:lnTo>
                    <a:pt x="496667" y="236478"/>
                  </a:lnTo>
                  <a:lnTo>
                    <a:pt x="26055" y="236478"/>
                  </a:lnTo>
                  <a:lnTo>
                    <a:pt x="0" y="26054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5" name="object 135"/>
          <p:cNvSpPr txBox="1"/>
          <p:nvPr/>
        </p:nvSpPr>
        <p:spPr>
          <a:xfrm>
            <a:off x="9521113" y="2492423"/>
            <a:ext cx="18161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30" b="1">
                <a:latin typeface="Verdana"/>
                <a:cs typeface="Verdana"/>
              </a:rPr>
              <a:t>00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136" name="object 136"/>
          <p:cNvGrpSpPr/>
          <p:nvPr/>
        </p:nvGrpSpPr>
        <p:grpSpPr>
          <a:xfrm>
            <a:off x="8282943" y="2461154"/>
            <a:ext cx="524510" cy="238125"/>
            <a:chOff x="8282943" y="2461154"/>
            <a:chExt cx="524510" cy="238125"/>
          </a:xfrm>
        </p:grpSpPr>
        <p:sp>
          <p:nvSpPr>
            <p:cNvPr id="137" name="object 137"/>
            <p:cNvSpPr/>
            <p:nvPr/>
          </p:nvSpPr>
          <p:spPr>
            <a:xfrm>
              <a:off x="8283578" y="2461789"/>
              <a:ext cx="523240" cy="236854"/>
            </a:xfrm>
            <a:custGeom>
              <a:avLst/>
              <a:gdLst/>
              <a:ahLst/>
              <a:cxnLst/>
              <a:rect l="l" t="t" r="r" b="b"/>
              <a:pathLst>
                <a:path w="523240" h="236855">
                  <a:moveTo>
                    <a:pt x="496667" y="0"/>
                  </a:moveTo>
                  <a:lnTo>
                    <a:pt x="26055" y="0"/>
                  </a:lnTo>
                  <a:lnTo>
                    <a:pt x="15910" y="2046"/>
                  </a:lnTo>
                  <a:lnTo>
                    <a:pt x="7628" y="7628"/>
                  </a:lnTo>
                  <a:lnTo>
                    <a:pt x="2046" y="15909"/>
                  </a:lnTo>
                  <a:lnTo>
                    <a:pt x="0" y="26054"/>
                  </a:lnTo>
                  <a:lnTo>
                    <a:pt x="0" y="210383"/>
                  </a:lnTo>
                  <a:lnTo>
                    <a:pt x="2046" y="220533"/>
                  </a:lnTo>
                  <a:lnTo>
                    <a:pt x="7628" y="228829"/>
                  </a:lnTo>
                  <a:lnTo>
                    <a:pt x="15910" y="234425"/>
                  </a:lnTo>
                  <a:lnTo>
                    <a:pt x="26055" y="236478"/>
                  </a:lnTo>
                  <a:lnTo>
                    <a:pt x="496667" y="236478"/>
                  </a:lnTo>
                  <a:lnTo>
                    <a:pt x="506818" y="234425"/>
                  </a:lnTo>
                  <a:lnTo>
                    <a:pt x="515114" y="228829"/>
                  </a:lnTo>
                  <a:lnTo>
                    <a:pt x="520710" y="220533"/>
                  </a:lnTo>
                  <a:lnTo>
                    <a:pt x="522763" y="210383"/>
                  </a:lnTo>
                  <a:lnTo>
                    <a:pt x="522763" y="26054"/>
                  </a:lnTo>
                  <a:lnTo>
                    <a:pt x="520710" y="15909"/>
                  </a:lnTo>
                  <a:lnTo>
                    <a:pt x="515114" y="7628"/>
                  </a:lnTo>
                  <a:lnTo>
                    <a:pt x="506818" y="2046"/>
                  </a:lnTo>
                  <a:lnTo>
                    <a:pt x="49666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/>
            <p:cNvSpPr/>
            <p:nvPr/>
          </p:nvSpPr>
          <p:spPr>
            <a:xfrm>
              <a:off x="8283578" y="2461789"/>
              <a:ext cx="523240" cy="236854"/>
            </a:xfrm>
            <a:custGeom>
              <a:avLst/>
              <a:gdLst/>
              <a:ahLst/>
              <a:cxnLst/>
              <a:rect l="l" t="t" r="r" b="b"/>
              <a:pathLst>
                <a:path w="523240" h="236855">
                  <a:moveTo>
                    <a:pt x="0" y="26054"/>
                  </a:moveTo>
                  <a:lnTo>
                    <a:pt x="2046" y="15909"/>
                  </a:lnTo>
                  <a:lnTo>
                    <a:pt x="7628" y="7628"/>
                  </a:lnTo>
                  <a:lnTo>
                    <a:pt x="15910" y="2046"/>
                  </a:lnTo>
                  <a:lnTo>
                    <a:pt x="26055" y="0"/>
                  </a:lnTo>
                  <a:lnTo>
                    <a:pt x="496667" y="0"/>
                  </a:lnTo>
                  <a:lnTo>
                    <a:pt x="522763" y="210383"/>
                  </a:lnTo>
                  <a:lnTo>
                    <a:pt x="520710" y="220533"/>
                  </a:lnTo>
                  <a:lnTo>
                    <a:pt x="515114" y="228829"/>
                  </a:lnTo>
                  <a:lnTo>
                    <a:pt x="506818" y="234425"/>
                  </a:lnTo>
                  <a:lnTo>
                    <a:pt x="496667" y="236478"/>
                  </a:lnTo>
                  <a:lnTo>
                    <a:pt x="26055" y="236478"/>
                  </a:lnTo>
                  <a:lnTo>
                    <a:pt x="0" y="26054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9" name="object 139"/>
          <p:cNvSpPr txBox="1"/>
          <p:nvPr/>
        </p:nvSpPr>
        <p:spPr>
          <a:xfrm>
            <a:off x="8460068" y="2492423"/>
            <a:ext cx="17145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70" b="1">
                <a:latin typeface="Verdana"/>
                <a:cs typeface="Verdana"/>
              </a:rPr>
              <a:t>02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40" name="object 140"/>
          <p:cNvSpPr/>
          <p:nvPr/>
        </p:nvSpPr>
        <p:spPr>
          <a:xfrm>
            <a:off x="9878297" y="2709137"/>
            <a:ext cx="523240" cy="529590"/>
          </a:xfrm>
          <a:custGeom>
            <a:avLst/>
            <a:gdLst/>
            <a:ahLst/>
            <a:cxnLst/>
            <a:rect l="l" t="t" r="r" b="b"/>
            <a:pathLst>
              <a:path w="523240" h="529589">
                <a:moveTo>
                  <a:pt x="465093" y="0"/>
                </a:moveTo>
                <a:lnTo>
                  <a:pt x="57669" y="0"/>
                </a:lnTo>
                <a:lnTo>
                  <a:pt x="35216" y="4529"/>
                </a:lnTo>
                <a:lnTo>
                  <a:pt x="16886" y="16885"/>
                </a:lnTo>
                <a:lnTo>
                  <a:pt x="4530" y="35215"/>
                </a:lnTo>
                <a:lnTo>
                  <a:pt x="0" y="57667"/>
                </a:lnTo>
                <a:lnTo>
                  <a:pt x="0" y="471297"/>
                </a:lnTo>
                <a:lnTo>
                  <a:pt x="4530" y="493750"/>
                </a:lnTo>
                <a:lnTo>
                  <a:pt x="16886" y="512080"/>
                </a:lnTo>
                <a:lnTo>
                  <a:pt x="35216" y="524435"/>
                </a:lnTo>
                <a:lnTo>
                  <a:pt x="57669" y="528965"/>
                </a:lnTo>
                <a:lnTo>
                  <a:pt x="465093" y="528965"/>
                </a:lnTo>
                <a:lnTo>
                  <a:pt x="487547" y="524435"/>
                </a:lnTo>
                <a:lnTo>
                  <a:pt x="505877" y="512080"/>
                </a:lnTo>
                <a:lnTo>
                  <a:pt x="518233" y="493750"/>
                </a:lnTo>
                <a:lnTo>
                  <a:pt x="522763" y="471297"/>
                </a:lnTo>
                <a:lnTo>
                  <a:pt x="522763" y="57667"/>
                </a:lnTo>
                <a:lnTo>
                  <a:pt x="518233" y="35215"/>
                </a:lnTo>
                <a:lnTo>
                  <a:pt x="505877" y="16885"/>
                </a:lnTo>
                <a:lnTo>
                  <a:pt x="487547" y="4529"/>
                </a:lnTo>
                <a:lnTo>
                  <a:pt x="4650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 txBox="1"/>
          <p:nvPr/>
        </p:nvSpPr>
        <p:spPr>
          <a:xfrm>
            <a:off x="9925467" y="2866869"/>
            <a:ext cx="436880" cy="20574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96520" marR="5080" indent="-84455">
              <a:lnSpc>
                <a:spcPct val="107700"/>
              </a:lnSpc>
              <a:spcBef>
                <a:spcPts val="85"/>
              </a:spcBef>
            </a:pPr>
            <a:r>
              <a:rPr dirty="0" sz="550" spc="-5" b="1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550" spc="10" b="1">
                <a:solidFill>
                  <a:srgbClr val="FFFFFF"/>
                </a:solidFill>
                <a:latin typeface="Verdana"/>
                <a:cs typeface="Verdana"/>
              </a:rPr>
              <a:t>Ã</a:t>
            </a:r>
            <a:r>
              <a:rPr dirty="0" sz="550" spc="25" b="1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dirty="0" sz="55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50" spc="-30" b="1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550" spc="10" b="1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550" spc="20" b="1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dirty="0" sz="550" spc="10" b="1">
                <a:solidFill>
                  <a:srgbClr val="FFFFFF"/>
                </a:solidFill>
                <a:latin typeface="Verdana"/>
                <a:cs typeface="Verdana"/>
              </a:rPr>
              <a:t>E  </a:t>
            </a:r>
            <a:r>
              <a:rPr dirty="0" sz="550" spc="-15" b="1">
                <a:solidFill>
                  <a:srgbClr val="FFFFFF"/>
                </a:solidFill>
                <a:latin typeface="Verdana"/>
                <a:cs typeface="Verdana"/>
              </a:rPr>
              <a:t>DIZER</a:t>
            </a:r>
            <a:endParaRPr sz="550">
              <a:latin typeface="Verdana"/>
              <a:cs typeface="Verdana"/>
            </a:endParaRPr>
          </a:p>
        </p:txBody>
      </p:sp>
      <p:grpSp>
        <p:nvGrpSpPr>
          <p:cNvPr id="142" name="object 142"/>
          <p:cNvGrpSpPr/>
          <p:nvPr/>
        </p:nvGrpSpPr>
        <p:grpSpPr>
          <a:xfrm>
            <a:off x="4026152" y="5852736"/>
            <a:ext cx="527685" cy="238125"/>
            <a:chOff x="4026152" y="5852736"/>
            <a:chExt cx="527685" cy="238125"/>
          </a:xfrm>
        </p:grpSpPr>
        <p:sp>
          <p:nvSpPr>
            <p:cNvPr id="143" name="object 143"/>
            <p:cNvSpPr/>
            <p:nvPr/>
          </p:nvSpPr>
          <p:spPr>
            <a:xfrm>
              <a:off x="4026787" y="585337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4">
                  <a:moveTo>
                    <a:pt x="499778" y="0"/>
                  </a:moveTo>
                  <a:lnTo>
                    <a:pt x="26055" y="0"/>
                  </a:lnTo>
                  <a:lnTo>
                    <a:pt x="15910" y="2049"/>
                  </a:lnTo>
                  <a:lnTo>
                    <a:pt x="7628" y="7639"/>
                  </a:lnTo>
                  <a:lnTo>
                    <a:pt x="2046" y="15930"/>
                  </a:lnTo>
                  <a:lnTo>
                    <a:pt x="0" y="26083"/>
                  </a:lnTo>
                  <a:lnTo>
                    <a:pt x="0" y="210398"/>
                  </a:lnTo>
                  <a:lnTo>
                    <a:pt x="2046" y="220550"/>
                  </a:lnTo>
                  <a:lnTo>
                    <a:pt x="7628" y="228840"/>
                  </a:lnTo>
                  <a:lnTo>
                    <a:pt x="15910" y="234429"/>
                  </a:lnTo>
                  <a:lnTo>
                    <a:pt x="26055" y="236479"/>
                  </a:lnTo>
                  <a:lnTo>
                    <a:pt x="499778" y="236479"/>
                  </a:lnTo>
                  <a:lnTo>
                    <a:pt x="509929" y="234429"/>
                  </a:lnTo>
                  <a:lnTo>
                    <a:pt x="518225" y="228840"/>
                  </a:lnTo>
                  <a:lnTo>
                    <a:pt x="523822" y="220550"/>
                  </a:lnTo>
                  <a:lnTo>
                    <a:pt x="525875" y="210398"/>
                  </a:lnTo>
                  <a:lnTo>
                    <a:pt x="525875" y="26083"/>
                  </a:lnTo>
                  <a:lnTo>
                    <a:pt x="523822" y="15930"/>
                  </a:lnTo>
                  <a:lnTo>
                    <a:pt x="518225" y="7639"/>
                  </a:lnTo>
                  <a:lnTo>
                    <a:pt x="509929" y="2049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/>
            <p:cNvSpPr/>
            <p:nvPr/>
          </p:nvSpPr>
          <p:spPr>
            <a:xfrm>
              <a:off x="4026787" y="585337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4">
                  <a:moveTo>
                    <a:pt x="0" y="26083"/>
                  </a:moveTo>
                  <a:lnTo>
                    <a:pt x="2046" y="15930"/>
                  </a:lnTo>
                  <a:lnTo>
                    <a:pt x="7628" y="7639"/>
                  </a:lnTo>
                  <a:lnTo>
                    <a:pt x="15910" y="2049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98"/>
                  </a:lnTo>
                  <a:lnTo>
                    <a:pt x="523822" y="220550"/>
                  </a:lnTo>
                  <a:lnTo>
                    <a:pt x="518225" y="228840"/>
                  </a:lnTo>
                  <a:lnTo>
                    <a:pt x="509929" y="234429"/>
                  </a:lnTo>
                  <a:lnTo>
                    <a:pt x="499778" y="236479"/>
                  </a:lnTo>
                  <a:lnTo>
                    <a:pt x="26055" y="236479"/>
                  </a:lnTo>
                  <a:lnTo>
                    <a:pt x="0" y="26083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5" name="object 145"/>
          <p:cNvSpPr txBox="1"/>
          <p:nvPr/>
        </p:nvSpPr>
        <p:spPr>
          <a:xfrm>
            <a:off x="4103787" y="5692561"/>
            <a:ext cx="372110" cy="358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6350">
              <a:lnSpc>
                <a:spcPct val="100000"/>
              </a:lnSpc>
              <a:spcBef>
                <a:spcPts val="110"/>
              </a:spcBef>
            </a:pPr>
            <a:r>
              <a:rPr dirty="0" sz="700" spc="-100">
                <a:latin typeface="Verdana"/>
                <a:cs typeface="Verdana"/>
              </a:rPr>
              <a:t>22%</a:t>
            </a:r>
            <a:endParaRPr sz="7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dirty="0" sz="900" spc="-135" b="1">
                <a:latin typeface="Verdana"/>
                <a:cs typeface="Verdana"/>
              </a:rPr>
              <a:t>23,0%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146" name="object 146"/>
          <p:cNvGrpSpPr/>
          <p:nvPr/>
        </p:nvGrpSpPr>
        <p:grpSpPr>
          <a:xfrm>
            <a:off x="4558251" y="5852736"/>
            <a:ext cx="527685" cy="238125"/>
            <a:chOff x="4558251" y="5852736"/>
            <a:chExt cx="527685" cy="238125"/>
          </a:xfrm>
        </p:grpSpPr>
        <p:sp>
          <p:nvSpPr>
            <p:cNvPr id="147" name="object 147"/>
            <p:cNvSpPr/>
            <p:nvPr/>
          </p:nvSpPr>
          <p:spPr>
            <a:xfrm>
              <a:off x="4558886" y="585337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4">
                  <a:moveTo>
                    <a:pt x="499778" y="0"/>
                  </a:moveTo>
                  <a:lnTo>
                    <a:pt x="26055" y="0"/>
                  </a:lnTo>
                  <a:lnTo>
                    <a:pt x="15910" y="2049"/>
                  </a:lnTo>
                  <a:lnTo>
                    <a:pt x="7628" y="7639"/>
                  </a:lnTo>
                  <a:lnTo>
                    <a:pt x="2046" y="15930"/>
                  </a:lnTo>
                  <a:lnTo>
                    <a:pt x="0" y="26083"/>
                  </a:lnTo>
                  <a:lnTo>
                    <a:pt x="0" y="210398"/>
                  </a:lnTo>
                  <a:lnTo>
                    <a:pt x="2046" y="220550"/>
                  </a:lnTo>
                  <a:lnTo>
                    <a:pt x="7628" y="228840"/>
                  </a:lnTo>
                  <a:lnTo>
                    <a:pt x="15910" y="234429"/>
                  </a:lnTo>
                  <a:lnTo>
                    <a:pt x="26055" y="236479"/>
                  </a:lnTo>
                  <a:lnTo>
                    <a:pt x="499778" y="236479"/>
                  </a:lnTo>
                  <a:lnTo>
                    <a:pt x="509929" y="234429"/>
                  </a:lnTo>
                  <a:lnTo>
                    <a:pt x="518225" y="228840"/>
                  </a:lnTo>
                  <a:lnTo>
                    <a:pt x="523822" y="220550"/>
                  </a:lnTo>
                  <a:lnTo>
                    <a:pt x="525875" y="210398"/>
                  </a:lnTo>
                  <a:lnTo>
                    <a:pt x="525875" y="26083"/>
                  </a:lnTo>
                  <a:lnTo>
                    <a:pt x="523822" y="15930"/>
                  </a:lnTo>
                  <a:lnTo>
                    <a:pt x="518225" y="7639"/>
                  </a:lnTo>
                  <a:lnTo>
                    <a:pt x="509929" y="2049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/>
            <p:cNvSpPr/>
            <p:nvPr/>
          </p:nvSpPr>
          <p:spPr>
            <a:xfrm>
              <a:off x="4558886" y="585337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4">
                  <a:moveTo>
                    <a:pt x="0" y="26083"/>
                  </a:moveTo>
                  <a:lnTo>
                    <a:pt x="2046" y="15930"/>
                  </a:lnTo>
                  <a:lnTo>
                    <a:pt x="7628" y="7639"/>
                  </a:lnTo>
                  <a:lnTo>
                    <a:pt x="15910" y="2049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98"/>
                  </a:lnTo>
                  <a:lnTo>
                    <a:pt x="523822" y="220550"/>
                  </a:lnTo>
                  <a:lnTo>
                    <a:pt x="518225" y="228840"/>
                  </a:lnTo>
                  <a:lnTo>
                    <a:pt x="509929" y="234429"/>
                  </a:lnTo>
                  <a:lnTo>
                    <a:pt x="499778" y="236479"/>
                  </a:lnTo>
                  <a:lnTo>
                    <a:pt x="26055" y="236479"/>
                  </a:lnTo>
                  <a:lnTo>
                    <a:pt x="0" y="26083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9" name="object 149"/>
          <p:cNvSpPr txBox="1"/>
          <p:nvPr/>
        </p:nvSpPr>
        <p:spPr>
          <a:xfrm>
            <a:off x="4645428" y="5692561"/>
            <a:ext cx="353695" cy="358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10795">
              <a:lnSpc>
                <a:spcPct val="100000"/>
              </a:lnSpc>
              <a:spcBef>
                <a:spcPts val="110"/>
              </a:spcBef>
            </a:pPr>
            <a:r>
              <a:rPr dirty="0" sz="700" spc="-120">
                <a:latin typeface="Verdana"/>
                <a:cs typeface="Verdana"/>
              </a:rPr>
              <a:t>14%</a:t>
            </a:r>
            <a:endParaRPr sz="7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dirty="0" sz="900" spc="-165" b="1">
                <a:latin typeface="Verdana"/>
                <a:cs typeface="Verdana"/>
              </a:rPr>
              <a:t>15,4%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150" name="object 150"/>
          <p:cNvGrpSpPr/>
          <p:nvPr/>
        </p:nvGrpSpPr>
        <p:grpSpPr>
          <a:xfrm>
            <a:off x="5090350" y="5852736"/>
            <a:ext cx="527685" cy="238125"/>
            <a:chOff x="5090350" y="5852736"/>
            <a:chExt cx="527685" cy="238125"/>
          </a:xfrm>
        </p:grpSpPr>
        <p:sp>
          <p:nvSpPr>
            <p:cNvPr id="151" name="object 151"/>
            <p:cNvSpPr/>
            <p:nvPr/>
          </p:nvSpPr>
          <p:spPr>
            <a:xfrm>
              <a:off x="5090985" y="585337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4">
                  <a:moveTo>
                    <a:pt x="499778" y="0"/>
                  </a:moveTo>
                  <a:lnTo>
                    <a:pt x="26055" y="0"/>
                  </a:lnTo>
                  <a:lnTo>
                    <a:pt x="15910" y="2049"/>
                  </a:lnTo>
                  <a:lnTo>
                    <a:pt x="7628" y="7639"/>
                  </a:lnTo>
                  <a:lnTo>
                    <a:pt x="2046" y="15930"/>
                  </a:lnTo>
                  <a:lnTo>
                    <a:pt x="0" y="26083"/>
                  </a:lnTo>
                  <a:lnTo>
                    <a:pt x="0" y="210398"/>
                  </a:lnTo>
                  <a:lnTo>
                    <a:pt x="2046" y="220550"/>
                  </a:lnTo>
                  <a:lnTo>
                    <a:pt x="7628" y="228840"/>
                  </a:lnTo>
                  <a:lnTo>
                    <a:pt x="15910" y="234429"/>
                  </a:lnTo>
                  <a:lnTo>
                    <a:pt x="26055" y="236479"/>
                  </a:lnTo>
                  <a:lnTo>
                    <a:pt x="499778" y="236479"/>
                  </a:lnTo>
                  <a:lnTo>
                    <a:pt x="509929" y="234429"/>
                  </a:lnTo>
                  <a:lnTo>
                    <a:pt x="518225" y="228840"/>
                  </a:lnTo>
                  <a:lnTo>
                    <a:pt x="523822" y="220550"/>
                  </a:lnTo>
                  <a:lnTo>
                    <a:pt x="525875" y="210398"/>
                  </a:lnTo>
                  <a:lnTo>
                    <a:pt x="525875" y="26083"/>
                  </a:lnTo>
                  <a:lnTo>
                    <a:pt x="523822" y="15930"/>
                  </a:lnTo>
                  <a:lnTo>
                    <a:pt x="518225" y="7639"/>
                  </a:lnTo>
                  <a:lnTo>
                    <a:pt x="509929" y="2049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/>
            <p:cNvSpPr/>
            <p:nvPr/>
          </p:nvSpPr>
          <p:spPr>
            <a:xfrm>
              <a:off x="5090985" y="585337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4">
                  <a:moveTo>
                    <a:pt x="0" y="26083"/>
                  </a:moveTo>
                  <a:lnTo>
                    <a:pt x="2046" y="15930"/>
                  </a:lnTo>
                  <a:lnTo>
                    <a:pt x="7628" y="7639"/>
                  </a:lnTo>
                  <a:lnTo>
                    <a:pt x="15910" y="2049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98"/>
                  </a:lnTo>
                  <a:lnTo>
                    <a:pt x="523822" y="220550"/>
                  </a:lnTo>
                  <a:lnTo>
                    <a:pt x="518225" y="228840"/>
                  </a:lnTo>
                  <a:lnTo>
                    <a:pt x="509929" y="234429"/>
                  </a:lnTo>
                  <a:lnTo>
                    <a:pt x="499778" y="236479"/>
                  </a:lnTo>
                  <a:lnTo>
                    <a:pt x="26055" y="236479"/>
                  </a:lnTo>
                  <a:lnTo>
                    <a:pt x="0" y="26083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3" name="object 153"/>
          <p:cNvSpPr txBox="1"/>
          <p:nvPr/>
        </p:nvSpPr>
        <p:spPr>
          <a:xfrm>
            <a:off x="5177735" y="5692561"/>
            <a:ext cx="350520" cy="358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10795">
              <a:lnSpc>
                <a:spcPct val="100000"/>
              </a:lnSpc>
              <a:spcBef>
                <a:spcPts val="110"/>
              </a:spcBef>
            </a:pPr>
            <a:r>
              <a:rPr dirty="0" sz="700" spc="-95">
                <a:latin typeface="Verdana"/>
                <a:cs typeface="Verdana"/>
              </a:rPr>
              <a:t>23%</a:t>
            </a:r>
            <a:endParaRPr sz="7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dirty="0" sz="900" spc="-170" b="1">
                <a:latin typeface="Verdana"/>
                <a:cs typeface="Verdana"/>
              </a:rPr>
              <a:t>19,7%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154" name="object 154"/>
          <p:cNvGrpSpPr/>
          <p:nvPr/>
        </p:nvGrpSpPr>
        <p:grpSpPr>
          <a:xfrm>
            <a:off x="5622449" y="5852736"/>
            <a:ext cx="527685" cy="238125"/>
            <a:chOff x="5622449" y="5852736"/>
            <a:chExt cx="527685" cy="238125"/>
          </a:xfrm>
        </p:grpSpPr>
        <p:sp>
          <p:nvSpPr>
            <p:cNvPr id="155" name="object 155"/>
            <p:cNvSpPr/>
            <p:nvPr/>
          </p:nvSpPr>
          <p:spPr>
            <a:xfrm>
              <a:off x="5623084" y="585337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4">
                  <a:moveTo>
                    <a:pt x="499778" y="0"/>
                  </a:moveTo>
                  <a:lnTo>
                    <a:pt x="26055" y="0"/>
                  </a:lnTo>
                  <a:lnTo>
                    <a:pt x="15910" y="2049"/>
                  </a:lnTo>
                  <a:lnTo>
                    <a:pt x="7628" y="7639"/>
                  </a:lnTo>
                  <a:lnTo>
                    <a:pt x="2046" y="15930"/>
                  </a:lnTo>
                  <a:lnTo>
                    <a:pt x="0" y="26083"/>
                  </a:lnTo>
                  <a:lnTo>
                    <a:pt x="0" y="210398"/>
                  </a:lnTo>
                  <a:lnTo>
                    <a:pt x="2046" y="220550"/>
                  </a:lnTo>
                  <a:lnTo>
                    <a:pt x="7628" y="228840"/>
                  </a:lnTo>
                  <a:lnTo>
                    <a:pt x="15910" y="234429"/>
                  </a:lnTo>
                  <a:lnTo>
                    <a:pt x="26055" y="236479"/>
                  </a:lnTo>
                  <a:lnTo>
                    <a:pt x="499778" y="236479"/>
                  </a:lnTo>
                  <a:lnTo>
                    <a:pt x="509929" y="234429"/>
                  </a:lnTo>
                  <a:lnTo>
                    <a:pt x="518225" y="228840"/>
                  </a:lnTo>
                  <a:lnTo>
                    <a:pt x="523822" y="220550"/>
                  </a:lnTo>
                  <a:lnTo>
                    <a:pt x="525875" y="210398"/>
                  </a:lnTo>
                  <a:lnTo>
                    <a:pt x="525875" y="26083"/>
                  </a:lnTo>
                  <a:lnTo>
                    <a:pt x="523822" y="15930"/>
                  </a:lnTo>
                  <a:lnTo>
                    <a:pt x="518225" y="7639"/>
                  </a:lnTo>
                  <a:lnTo>
                    <a:pt x="509929" y="2049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/>
            <p:cNvSpPr/>
            <p:nvPr/>
          </p:nvSpPr>
          <p:spPr>
            <a:xfrm>
              <a:off x="5623084" y="585337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4" h="236854">
                  <a:moveTo>
                    <a:pt x="0" y="26083"/>
                  </a:moveTo>
                  <a:lnTo>
                    <a:pt x="2046" y="15930"/>
                  </a:lnTo>
                  <a:lnTo>
                    <a:pt x="7628" y="7639"/>
                  </a:lnTo>
                  <a:lnTo>
                    <a:pt x="15910" y="2049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98"/>
                  </a:lnTo>
                  <a:lnTo>
                    <a:pt x="523822" y="220550"/>
                  </a:lnTo>
                  <a:lnTo>
                    <a:pt x="518225" y="228840"/>
                  </a:lnTo>
                  <a:lnTo>
                    <a:pt x="509929" y="234429"/>
                  </a:lnTo>
                  <a:lnTo>
                    <a:pt x="499778" y="236479"/>
                  </a:lnTo>
                  <a:lnTo>
                    <a:pt x="26055" y="236479"/>
                  </a:lnTo>
                  <a:lnTo>
                    <a:pt x="0" y="26083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7" name="object 157"/>
          <p:cNvSpPr txBox="1"/>
          <p:nvPr/>
        </p:nvSpPr>
        <p:spPr>
          <a:xfrm>
            <a:off x="5725516" y="5692561"/>
            <a:ext cx="319405" cy="358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8890">
              <a:lnSpc>
                <a:spcPct val="100000"/>
              </a:lnSpc>
              <a:spcBef>
                <a:spcPts val="110"/>
              </a:spcBef>
            </a:pPr>
            <a:r>
              <a:rPr dirty="0" sz="700" spc="-150">
                <a:latin typeface="Verdana"/>
                <a:cs typeface="Verdana"/>
              </a:rPr>
              <a:t>12%</a:t>
            </a:r>
            <a:endParaRPr sz="7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dirty="0" sz="900" spc="-220" b="1">
                <a:latin typeface="Verdana"/>
                <a:cs typeface="Verdana"/>
              </a:rPr>
              <a:t>12,1%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158" name="object 158"/>
          <p:cNvGrpSpPr/>
          <p:nvPr/>
        </p:nvGrpSpPr>
        <p:grpSpPr>
          <a:xfrm>
            <a:off x="6154547" y="5852736"/>
            <a:ext cx="527685" cy="238125"/>
            <a:chOff x="6154547" y="5852736"/>
            <a:chExt cx="527685" cy="238125"/>
          </a:xfrm>
        </p:grpSpPr>
        <p:sp>
          <p:nvSpPr>
            <p:cNvPr id="159" name="object 159"/>
            <p:cNvSpPr/>
            <p:nvPr/>
          </p:nvSpPr>
          <p:spPr>
            <a:xfrm>
              <a:off x="6155182" y="585337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499778" y="0"/>
                  </a:moveTo>
                  <a:lnTo>
                    <a:pt x="26055" y="0"/>
                  </a:lnTo>
                  <a:lnTo>
                    <a:pt x="15910" y="2049"/>
                  </a:lnTo>
                  <a:lnTo>
                    <a:pt x="7628" y="7639"/>
                  </a:lnTo>
                  <a:lnTo>
                    <a:pt x="2046" y="15930"/>
                  </a:lnTo>
                  <a:lnTo>
                    <a:pt x="0" y="26083"/>
                  </a:lnTo>
                  <a:lnTo>
                    <a:pt x="0" y="210398"/>
                  </a:lnTo>
                  <a:lnTo>
                    <a:pt x="2046" y="220550"/>
                  </a:lnTo>
                  <a:lnTo>
                    <a:pt x="7628" y="228840"/>
                  </a:lnTo>
                  <a:lnTo>
                    <a:pt x="15910" y="234429"/>
                  </a:lnTo>
                  <a:lnTo>
                    <a:pt x="26055" y="236479"/>
                  </a:lnTo>
                  <a:lnTo>
                    <a:pt x="499778" y="236479"/>
                  </a:lnTo>
                  <a:lnTo>
                    <a:pt x="509929" y="234429"/>
                  </a:lnTo>
                  <a:lnTo>
                    <a:pt x="518225" y="228840"/>
                  </a:lnTo>
                  <a:lnTo>
                    <a:pt x="523822" y="220550"/>
                  </a:lnTo>
                  <a:lnTo>
                    <a:pt x="525875" y="210398"/>
                  </a:lnTo>
                  <a:lnTo>
                    <a:pt x="525875" y="26083"/>
                  </a:lnTo>
                  <a:lnTo>
                    <a:pt x="523822" y="15930"/>
                  </a:lnTo>
                  <a:lnTo>
                    <a:pt x="518225" y="7639"/>
                  </a:lnTo>
                  <a:lnTo>
                    <a:pt x="509929" y="2049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/>
            <p:cNvSpPr/>
            <p:nvPr/>
          </p:nvSpPr>
          <p:spPr>
            <a:xfrm>
              <a:off x="6155182" y="585337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0" y="26083"/>
                  </a:moveTo>
                  <a:lnTo>
                    <a:pt x="2046" y="15930"/>
                  </a:lnTo>
                  <a:lnTo>
                    <a:pt x="7628" y="7639"/>
                  </a:lnTo>
                  <a:lnTo>
                    <a:pt x="15910" y="2049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98"/>
                  </a:lnTo>
                  <a:lnTo>
                    <a:pt x="523822" y="220550"/>
                  </a:lnTo>
                  <a:lnTo>
                    <a:pt x="518225" y="228840"/>
                  </a:lnTo>
                  <a:lnTo>
                    <a:pt x="509929" y="234429"/>
                  </a:lnTo>
                  <a:lnTo>
                    <a:pt x="499778" y="236479"/>
                  </a:lnTo>
                  <a:lnTo>
                    <a:pt x="26055" y="236479"/>
                  </a:lnTo>
                  <a:lnTo>
                    <a:pt x="0" y="26083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1" name="object 161"/>
          <p:cNvSpPr txBox="1"/>
          <p:nvPr/>
        </p:nvSpPr>
        <p:spPr>
          <a:xfrm>
            <a:off x="6267158" y="5692561"/>
            <a:ext cx="304165" cy="358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12065">
              <a:lnSpc>
                <a:spcPct val="100000"/>
              </a:lnSpc>
              <a:spcBef>
                <a:spcPts val="110"/>
              </a:spcBef>
            </a:pPr>
            <a:r>
              <a:rPr dirty="0" sz="700" spc="-70">
                <a:latin typeface="Verdana"/>
                <a:cs typeface="Verdana"/>
              </a:rPr>
              <a:t>8%</a:t>
            </a:r>
            <a:endParaRPr sz="7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dirty="0" sz="900" spc="-145" b="1">
                <a:latin typeface="Verdana"/>
                <a:cs typeface="Verdana"/>
              </a:rPr>
              <a:t>7,6%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162" name="object 162"/>
          <p:cNvGrpSpPr/>
          <p:nvPr/>
        </p:nvGrpSpPr>
        <p:grpSpPr>
          <a:xfrm>
            <a:off x="6686646" y="5852736"/>
            <a:ext cx="527685" cy="238125"/>
            <a:chOff x="6686646" y="5852736"/>
            <a:chExt cx="527685" cy="238125"/>
          </a:xfrm>
        </p:grpSpPr>
        <p:sp>
          <p:nvSpPr>
            <p:cNvPr id="163" name="object 163"/>
            <p:cNvSpPr/>
            <p:nvPr/>
          </p:nvSpPr>
          <p:spPr>
            <a:xfrm>
              <a:off x="6687281" y="585337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499778" y="0"/>
                  </a:moveTo>
                  <a:lnTo>
                    <a:pt x="26055" y="0"/>
                  </a:lnTo>
                  <a:lnTo>
                    <a:pt x="15910" y="2049"/>
                  </a:lnTo>
                  <a:lnTo>
                    <a:pt x="7628" y="7639"/>
                  </a:lnTo>
                  <a:lnTo>
                    <a:pt x="2046" y="15930"/>
                  </a:lnTo>
                  <a:lnTo>
                    <a:pt x="0" y="26083"/>
                  </a:lnTo>
                  <a:lnTo>
                    <a:pt x="0" y="210398"/>
                  </a:lnTo>
                  <a:lnTo>
                    <a:pt x="2046" y="220550"/>
                  </a:lnTo>
                  <a:lnTo>
                    <a:pt x="7628" y="228840"/>
                  </a:lnTo>
                  <a:lnTo>
                    <a:pt x="15910" y="234429"/>
                  </a:lnTo>
                  <a:lnTo>
                    <a:pt x="26055" y="236479"/>
                  </a:lnTo>
                  <a:lnTo>
                    <a:pt x="499778" y="236479"/>
                  </a:lnTo>
                  <a:lnTo>
                    <a:pt x="509929" y="234429"/>
                  </a:lnTo>
                  <a:lnTo>
                    <a:pt x="518225" y="228840"/>
                  </a:lnTo>
                  <a:lnTo>
                    <a:pt x="523822" y="220550"/>
                  </a:lnTo>
                  <a:lnTo>
                    <a:pt x="525875" y="210398"/>
                  </a:lnTo>
                  <a:lnTo>
                    <a:pt x="525875" y="26083"/>
                  </a:lnTo>
                  <a:lnTo>
                    <a:pt x="523822" y="15930"/>
                  </a:lnTo>
                  <a:lnTo>
                    <a:pt x="518225" y="7639"/>
                  </a:lnTo>
                  <a:lnTo>
                    <a:pt x="509929" y="2049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/>
            <p:cNvSpPr/>
            <p:nvPr/>
          </p:nvSpPr>
          <p:spPr>
            <a:xfrm>
              <a:off x="6687281" y="585337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0" y="26083"/>
                  </a:moveTo>
                  <a:lnTo>
                    <a:pt x="2046" y="15930"/>
                  </a:lnTo>
                  <a:lnTo>
                    <a:pt x="7628" y="7639"/>
                  </a:lnTo>
                  <a:lnTo>
                    <a:pt x="15910" y="2049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98"/>
                  </a:lnTo>
                  <a:lnTo>
                    <a:pt x="523822" y="220550"/>
                  </a:lnTo>
                  <a:lnTo>
                    <a:pt x="518225" y="228840"/>
                  </a:lnTo>
                  <a:lnTo>
                    <a:pt x="509929" y="234429"/>
                  </a:lnTo>
                  <a:lnTo>
                    <a:pt x="499778" y="236479"/>
                  </a:lnTo>
                  <a:lnTo>
                    <a:pt x="26055" y="236479"/>
                  </a:lnTo>
                  <a:lnTo>
                    <a:pt x="0" y="26083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5" name="object 165"/>
          <p:cNvSpPr txBox="1"/>
          <p:nvPr/>
        </p:nvSpPr>
        <p:spPr>
          <a:xfrm>
            <a:off x="6796310" y="5692561"/>
            <a:ext cx="310515" cy="358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8890">
              <a:lnSpc>
                <a:spcPct val="100000"/>
              </a:lnSpc>
              <a:spcBef>
                <a:spcPts val="110"/>
              </a:spcBef>
            </a:pPr>
            <a:r>
              <a:rPr dirty="0" sz="700" spc="-85">
                <a:latin typeface="Verdana"/>
                <a:cs typeface="Verdana"/>
              </a:rPr>
              <a:t>9%</a:t>
            </a:r>
            <a:endParaRPr sz="7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dirty="0" sz="900" spc="-130" b="1">
                <a:latin typeface="Verdana"/>
                <a:cs typeface="Verdana"/>
              </a:rPr>
              <a:t>8,0%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166" name="object 166"/>
          <p:cNvGrpSpPr/>
          <p:nvPr/>
        </p:nvGrpSpPr>
        <p:grpSpPr>
          <a:xfrm>
            <a:off x="7218745" y="5852736"/>
            <a:ext cx="527685" cy="238125"/>
            <a:chOff x="7218745" y="5852736"/>
            <a:chExt cx="527685" cy="238125"/>
          </a:xfrm>
        </p:grpSpPr>
        <p:sp>
          <p:nvSpPr>
            <p:cNvPr id="167" name="object 167"/>
            <p:cNvSpPr/>
            <p:nvPr/>
          </p:nvSpPr>
          <p:spPr>
            <a:xfrm>
              <a:off x="7219380" y="585337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499778" y="0"/>
                  </a:moveTo>
                  <a:lnTo>
                    <a:pt x="26055" y="0"/>
                  </a:lnTo>
                  <a:lnTo>
                    <a:pt x="15910" y="2049"/>
                  </a:lnTo>
                  <a:lnTo>
                    <a:pt x="7628" y="7639"/>
                  </a:lnTo>
                  <a:lnTo>
                    <a:pt x="2046" y="15930"/>
                  </a:lnTo>
                  <a:lnTo>
                    <a:pt x="0" y="26083"/>
                  </a:lnTo>
                  <a:lnTo>
                    <a:pt x="0" y="210398"/>
                  </a:lnTo>
                  <a:lnTo>
                    <a:pt x="2046" y="220550"/>
                  </a:lnTo>
                  <a:lnTo>
                    <a:pt x="7628" y="228840"/>
                  </a:lnTo>
                  <a:lnTo>
                    <a:pt x="15910" y="234429"/>
                  </a:lnTo>
                  <a:lnTo>
                    <a:pt x="26055" y="236479"/>
                  </a:lnTo>
                  <a:lnTo>
                    <a:pt x="499778" y="236479"/>
                  </a:lnTo>
                  <a:lnTo>
                    <a:pt x="509929" y="234429"/>
                  </a:lnTo>
                  <a:lnTo>
                    <a:pt x="518225" y="228840"/>
                  </a:lnTo>
                  <a:lnTo>
                    <a:pt x="523822" y="220550"/>
                  </a:lnTo>
                  <a:lnTo>
                    <a:pt x="525875" y="210398"/>
                  </a:lnTo>
                  <a:lnTo>
                    <a:pt x="525875" y="26083"/>
                  </a:lnTo>
                  <a:lnTo>
                    <a:pt x="523822" y="15930"/>
                  </a:lnTo>
                  <a:lnTo>
                    <a:pt x="518225" y="7639"/>
                  </a:lnTo>
                  <a:lnTo>
                    <a:pt x="509929" y="2049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/>
            <p:cNvSpPr/>
            <p:nvPr/>
          </p:nvSpPr>
          <p:spPr>
            <a:xfrm>
              <a:off x="7219380" y="585337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0" y="26083"/>
                  </a:moveTo>
                  <a:lnTo>
                    <a:pt x="2046" y="15930"/>
                  </a:lnTo>
                  <a:lnTo>
                    <a:pt x="7628" y="7639"/>
                  </a:lnTo>
                  <a:lnTo>
                    <a:pt x="15910" y="2049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98"/>
                  </a:lnTo>
                  <a:lnTo>
                    <a:pt x="523822" y="220550"/>
                  </a:lnTo>
                  <a:lnTo>
                    <a:pt x="518225" y="228840"/>
                  </a:lnTo>
                  <a:lnTo>
                    <a:pt x="509929" y="234429"/>
                  </a:lnTo>
                  <a:lnTo>
                    <a:pt x="499778" y="236479"/>
                  </a:lnTo>
                  <a:lnTo>
                    <a:pt x="26055" y="236479"/>
                  </a:lnTo>
                  <a:lnTo>
                    <a:pt x="0" y="26083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9" name="object 169"/>
          <p:cNvSpPr txBox="1"/>
          <p:nvPr/>
        </p:nvSpPr>
        <p:spPr>
          <a:xfrm>
            <a:off x="7328658" y="5692561"/>
            <a:ext cx="309880" cy="358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6350">
              <a:lnSpc>
                <a:spcPct val="100000"/>
              </a:lnSpc>
              <a:spcBef>
                <a:spcPts val="110"/>
              </a:spcBef>
            </a:pPr>
            <a:r>
              <a:rPr dirty="0" sz="700" spc="-120">
                <a:latin typeface="Verdana"/>
                <a:cs typeface="Verdana"/>
              </a:rPr>
              <a:t>5%</a:t>
            </a:r>
            <a:endParaRPr sz="7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dirty="0" sz="900" spc="-130" b="1">
                <a:latin typeface="Verdana"/>
                <a:cs typeface="Verdana"/>
              </a:rPr>
              <a:t>4,7%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170" name="object 170"/>
          <p:cNvGrpSpPr/>
          <p:nvPr/>
        </p:nvGrpSpPr>
        <p:grpSpPr>
          <a:xfrm>
            <a:off x="7750843" y="5852736"/>
            <a:ext cx="527685" cy="238125"/>
            <a:chOff x="7750843" y="5852736"/>
            <a:chExt cx="527685" cy="238125"/>
          </a:xfrm>
        </p:grpSpPr>
        <p:sp>
          <p:nvSpPr>
            <p:cNvPr id="171" name="object 171"/>
            <p:cNvSpPr/>
            <p:nvPr/>
          </p:nvSpPr>
          <p:spPr>
            <a:xfrm>
              <a:off x="7751478" y="585337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499778" y="0"/>
                  </a:moveTo>
                  <a:lnTo>
                    <a:pt x="26055" y="0"/>
                  </a:lnTo>
                  <a:lnTo>
                    <a:pt x="15910" y="2049"/>
                  </a:lnTo>
                  <a:lnTo>
                    <a:pt x="7628" y="7639"/>
                  </a:lnTo>
                  <a:lnTo>
                    <a:pt x="2046" y="15930"/>
                  </a:lnTo>
                  <a:lnTo>
                    <a:pt x="0" y="26083"/>
                  </a:lnTo>
                  <a:lnTo>
                    <a:pt x="0" y="210398"/>
                  </a:lnTo>
                  <a:lnTo>
                    <a:pt x="2046" y="220550"/>
                  </a:lnTo>
                  <a:lnTo>
                    <a:pt x="7628" y="228840"/>
                  </a:lnTo>
                  <a:lnTo>
                    <a:pt x="15910" y="234429"/>
                  </a:lnTo>
                  <a:lnTo>
                    <a:pt x="26055" y="236479"/>
                  </a:lnTo>
                  <a:lnTo>
                    <a:pt x="499778" y="236479"/>
                  </a:lnTo>
                  <a:lnTo>
                    <a:pt x="509929" y="234429"/>
                  </a:lnTo>
                  <a:lnTo>
                    <a:pt x="518225" y="228840"/>
                  </a:lnTo>
                  <a:lnTo>
                    <a:pt x="523822" y="220550"/>
                  </a:lnTo>
                  <a:lnTo>
                    <a:pt x="525875" y="210398"/>
                  </a:lnTo>
                  <a:lnTo>
                    <a:pt x="525875" y="26083"/>
                  </a:lnTo>
                  <a:lnTo>
                    <a:pt x="523822" y="15930"/>
                  </a:lnTo>
                  <a:lnTo>
                    <a:pt x="518225" y="7639"/>
                  </a:lnTo>
                  <a:lnTo>
                    <a:pt x="509929" y="2049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/>
            <p:cNvSpPr/>
            <p:nvPr/>
          </p:nvSpPr>
          <p:spPr>
            <a:xfrm>
              <a:off x="7751478" y="585337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0" y="26083"/>
                  </a:moveTo>
                  <a:lnTo>
                    <a:pt x="2046" y="15930"/>
                  </a:lnTo>
                  <a:lnTo>
                    <a:pt x="7628" y="7639"/>
                  </a:lnTo>
                  <a:lnTo>
                    <a:pt x="15910" y="2049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98"/>
                  </a:lnTo>
                  <a:lnTo>
                    <a:pt x="523822" y="220550"/>
                  </a:lnTo>
                  <a:lnTo>
                    <a:pt x="518225" y="228840"/>
                  </a:lnTo>
                  <a:lnTo>
                    <a:pt x="509929" y="234429"/>
                  </a:lnTo>
                  <a:lnTo>
                    <a:pt x="499778" y="236479"/>
                  </a:lnTo>
                  <a:lnTo>
                    <a:pt x="26055" y="236479"/>
                  </a:lnTo>
                  <a:lnTo>
                    <a:pt x="0" y="26083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3" name="object 173"/>
          <p:cNvSpPr txBox="1"/>
          <p:nvPr/>
        </p:nvSpPr>
        <p:spPr>
          <a:xfrm>
            <a:off x="7860923" y="5692561"/>
            <a:ext cx="306705" cy="358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9525">
              <a:lnSpc>
                <a:spcPct val="100000"/>
              </a:lnSpc>
              <a:spcBef>
                <a:spcPts val="110"/>
              </a:spcBef>
            </a:pPr>
            <a:r>
              <a:rPr dirty="0" sz="700" spc="-195">
                <a:latin typeface="Verdana"/>
                <a:cs typeface="Verdana"/>
              </a:rPr>
              <a:t>1%</a:t>
            </a:r>
            <a:endParaRPr sz="7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dirty="0" sz="900" spc="-135" b="1">
                <a:latin typeface="Verdana"/>
                <a:cs typeface="Verdana"/>
              </a:rPr>
              <a:t>0,7%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174" name="object 174"/>
          <p:cNvGrpSpPr/>
          <p:nvPr/>
        </p:nvGrpSpPr>
        <p:grpSpPr>
          <a:xfrm>
            <a:off x="8282943" y="5852736"/>
            <a:ext cx="527685" cy="238125"/>
            <a:chOff x="8282943" y="5852736"/>
            <a:chExt cx="527685" cy="238125"/>
          </a:xfrm>
        </p:grpSpPr>
        <p:sp>
          <p:nvSpPr>
            <p:cNvPr id="175" name="object 175"/>
            <p:cNvSpPr/>
            <p:nvPr/>
          </p:nvSpPr>
          <p:spPr>
            <a:xfrm>
              <a:off x="8283578" y="585337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499778" y="0"/>
                  </a:moveTo>
                  <a:lnTo>
                    <a:pt x="26055" y="0"/>
                  </a:lnTo>
                  <a:lnTo>
                    <a:pt x="15910" y="2049"/>
                  </a:lnTo>
                  <a:lnTo>
                    <a:pt x="7628" y="7639"/>
                  </a:lnTo>
                  <a:lnTo>
                    <a:pt x="2046" y="15930"/>
                  </a:lnTo>
                  <a:lnTo>
                    <a:pt x="0" y="26083"/>
                  </a:lnTo>
                  <a:lnTo>
                    <a:pt x="0" y="210398"/>
                  </a:lnTo>
                  <a:lnTo>
                    <a:pt x="2046" y="220550"/>
                  </a:lnTo>
                  <a:lnTo>
                    <a:pt x="7628" y="228840"/>
                  </a:lnTo>
                  <a:lnTo>
                    <a:pt x="15910" y="234429"/>
                  </a:lnTo>
                  <a:lnTo>
                    <a:pt x="26055" y="236479"/>
                  </a:lnTo>
                  <a:lnTo>
                    <a:pt x="499778" y="236479"/>
                  </a:lnTo>
                  <a:lnTo>
                    <a:pt x="509929" y="234429"/>
                  </a:lnTo>
                  <a:lnTo>
                    <a:pt x="518225" y="228840"/>
                  </a:lnTo>
                  <a:lnTo>
                    <a:pt x="523822" y="220550"/>
                  </a:lnTo>
                  <a:lnTo>
                    <a:pt x="525875" y="210398"/>
                  </a:lnTo>
                  <a:lnTo>
                    <a:pt x="525875" y="26083"/>
                  </a:lnTo>
                  <a:lnTo>
                    <a:pt x="523822" y="15930"/>
                  </a:lnTo>
                  <a:lnTo>
                    <a:pt x="518225" y="7639"/>
                  </a:lnTo>
                  <a:lnTo>
                    <a:pt x="509929" y="2049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/>
            <p:cNvSpPr/>
            <p:nvPr/>
          </p:nvSpPr>
          <p:spPr>
            <a:xfrm>
              <a:off x="8283578" y="585337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0" y="26083"/>
                  </a:moveTo>
                  <a:lnTo>
                    <a:pt x="2046" y="15930"/>
                  </a:lnTo>
                  <a:lnTo>
                    <a:pt x="7628" y="7639"/>
                  </a:lnTo>
                  <a:lnTo>
                    <a:pt x="15910" y="2049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98"/>
                  </a:lnTo>
                  <a:lnTo>
                    <a:pt x="523822" y="220550"/>
                  </a:lnTo>
                  <a:lnTo>
                    <a:pt x="518225" y="228840"/>
                  </a:lnTo>
                  <a:lnTo>
                    <a:pt x="509929" y="234429"/>
                  </a:lnTo>
                  <a:lnTo>
                    <a:pt x="499778" y="236479"/>
                  </a:lnTo>
                  <a:lnTo>
                    <a:pt x="26055" y="236479"/>
                  </a:lnTo>
                  <a:lnTo>
                    <a:pt x="0" y="26083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7" name="object 177"/>
          <p:cNvSpPr txBox="1"/>
          <p:nvPr/>
        </p:nvSpPr>
        <p:spPr>
          <a:xfrm>
            <a:off x="8396382" y="5692561"/>
            <a:ext cx="300990" cy="358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9525">
              <a:lnSpc>
                <a:spcPct val="100000"/>
              </a:lnSpc>
              <a:spcBef>
                <a:spcPts val="110"/>
              </a:spcBef>
            </a:pPr>
            <a:r>
              <a:rPr dirty="0" sz="700" spc="-114">
                <a:latin typeface="Verdana"/>
                <a:cs typeface="Verdana"/>
              </a:rPr>
              <a:t>3%</a:t>
            </a:r>
            <a:endParaRPr sz="7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dirty="0" sz="900" spc="-150" b="1">
                <a:latin typeface="Verdana"/>
                <a:cs typeface="Verdana"/>
              </a:rPr>
              <a:t>3,6%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178" name="object 178"/>
          <p:cNvGrpSpPr/>
          <p:nvPr/>
        </p:nvGrpSpPr>
        <p:grpSpPr>
          <a:xfrm>
            <a:off x="8815041" y="5852736"/>
            <a:ext cx="527685" cy="238125"/>
            <a:chOff x="8815041" y="5852736"/>
            <a:chExt cx="527685" cy="238125"/>
          </a:xfrm>
        </p:grpSpPr>
        <p:sp>
          <p:nvSpPr>
            <p:cNvPr id="179" name="object 179"/>
            <p:cNvSpPr/>
            <p:nvPr/>
          </p:nvSpPr>
          <p:spPr>
            <a:xfrm>
              <a:off x="8815676" y="585337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499778" y="0"/>
                  </a:moveTo>
                  <a:lnTo>
                    <a:pt x="26055" y="0"/>
                  </a:lnTo>
                  <a:lnTo>
                    <a:pt x="15910" y="2049"/>
                  </a:lnTo>
                  <a:lnTo>
                    <a:pt x="7628" y="7639"/>
                  </a:lnTo>
                  <a:lnTo>
                    <a:pt x="2046" y="15930"/>
                  </a:lnTo>
                  <a:lnTo>
                    <a:pt x="0" y="26083"/>
                  </a:lnTo>
                  <a:lnTo>
                    <a:pt x="0" y="210398"/>
                  </a:lnTo>
                  <a:lnTo>
                    <a:pt x="2046" y="220550"/>
                  </a:lnTo>
                  <a:lnTo>
                    <a:pt x="7628" y="228840"/>
                  </a:lnTo>
                  <a:lnTo>
                    <a:pt x="15910" y="234429"/>
                  </a:lnTo>
                  <a:lnTo>
                    <a:pt x="26055" y="236479"/>
                  </a:lnTo>
                  <a:lnTo>
                    <a:pt x="499778" y="236479"/>
                  </a:lnTo>
                  <a:lnTo>
                    <a:pt x="509929" y="234429"/>
                  </a:lnTo>
                  <a:lnTo>
                    <a:pt x="518225" y="228840"/>
                  </a:lnTo>
                  <a:lnTo>
                    <a:pt x="523822" y="220550"/>
                  </a:lnTo>
                  <a:lnTo>
                    <a:pt x="525875" y="210398"/>
                  </a:lnTo>
                  <a:lnTo>
                    <a:pt x="525875" y="26083"/>
                  </a:lnTo>
                  <a:lnTo>
                    <a:pt x="523822" y="15930"/>
                  </a:lnTo>
                  <a:lnTo>
                    <a:pt x="518225" y="7639"/>
                  </a:lnTo>
                  <a:lnTo>
                    <a:pt x="509929" y="2049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/>
            <p:cNvSpPr/>
            <p:nvPr/>
          </p:nvSpPr>
          <p:spPr>
            <a:xfrm>
              <a:off x="8815676" y="585337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0" y="26083"/>
                  </a:moveTo>
                  <a:lnTo>
                    <a:pt x="2046" y="15930"/>
                  </a:lnTo>
                  <a:lnTo>
                    <a:pt x="7628" y="7639"/>
                  </a:lnTo>
                  <a:lnTo>
                    <a:pt x="15910" y="2049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98"/>
                  </a:lnTo>
                  <a:lnTo>
                    <a:pt x="523822" y="220550"/>
                  </a:lnTo>
                  <a:lnTo>
                    <a:pt x="518225" y="228840"/>
                  </a:lnTo>
                  <a:lnTo>
                    <a:pt x="509929" y="234429"/>
                  </a:lnTo>
                  <a:lnTo>
                    <a:pt x="499778" y="236479"/>
                  </a:lnTo>
                  <a:lnTo>
                    <a:pt x="26055" y="236479"/>
                  </a:lnTo>
                  <a:lnTo>
                    <a:pt x="0" y="26083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1" name="object 181"/>
          <p:cNvSpPr txBox="1"/>
          <p:nvPr/>
        </p:nvSpPr>
        <p:spPr>
          <a:xfrm>
            <a:off x="8925452" y="5692561"/>
            <a:ext cx="307340" cy="358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13335">
              <a:lnSpc>
                <a:spcPct val="100000"/>
              </a:lnSpc>
              <a:spcBef>
                <a:spcPts val="110"/>
              </a:spcBef>
            </a:pPr>
            <a:r>
              <a:rPr dirty="0" sz="700" spc="-80">
                <a:latin typeface="Verdana"/>
                <a:cs typeface="Verdana"/>
              </a:rPr>
              <a:t>0%</a:t>
            </a:r>
            <a:endParaRPr sz="7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dirty="0" sz="900" spc="-135" b="1">
                <a:latin typeface="Verdana"/>
                <a:cs typeface="Verdana"/>
              </a:rPr>
              <a:t>0,7%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182" name="object 182"/>
          <p:cNvGrpSpPr/>
          <p:nvPr/>
        </p:nvGrpSpPr>
        <p:grpSpPr>
          <a:xfrm>
            <a:off x="9347141" y="5852736"/>
            <a:ext cx="527685" cy="238125"/>
            <a:chOff x="9347141" y="5852736"/>
            <a:chExt cx="527685" cy="238125"/>
          </a:xfrm>
        </p:grpSpPr>
        <p:sp>
          <p:nvSpPr>
            <p:cNvPr id="183" name="object 183"/>
            <p:cNvSpPr/>
            <p:nvPr/>
          </p:nvSpPr>
          <p:spPr>
            <a:xfrm>
              <a:off x="9347776" y="585337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499778" y="0"/>
                  </a:moveTo>
                  <a:lnTo>
                    <a:pt x="26055" y="0"/>
                  </a:lnTo>
                  <a:lnTo>
                    <a:pt x="15910" y="2049"/>
                  </a:lnTo>
                  <a:lnTo>
                    <a:pt x="7628" y="7639"/>
                  </a:lnTo>
                  <a:lnTo>
                    <a:pt x="2046" y="15930"/>
                  </a:lnTo>
                  <a:lnTo>
                    <a:pt x="0" y="26083"/>
                  </a:lnTo>
                  <a:lnTo>
                    <a:pt x="0" y="210398"/>
                  </a:lnTo>
                  <a:lnTo>
                    <a:pt x="2046" y="220550"/>
                  </a:lnTo>
                  <a:lnTo>
                    <a:pt x="7628" y="228840"/>
                  </a:lnTo>
                  <a:lnTo>
                    <a:pt x="15910" y="234429"/>
                  </a:lnTo>
                  <a:lnTo>
                    <a:pt x="26055" y="236479"/>
                  </a:lnTo>
                  <a:lnTo>
                    <a:pt x="499778" y="236479"/>
                  </a:lnTo>
                  <a:lnTo>
                    <a:pt x="509929" y="234429"/>
                  </a:lnTo>
                  <a:lnTo>
                    <a:pt x="518225" y="228840"/>
                  </a:lnTo>
                  <a:lnTo>
                    <a:pt x="523822" y="220550"/>
                  </a:lnTo>
                  <a:lnTo>
                    <a:pt x="525875" y="210398"/>
                  </a:lnTo>
                  <a:lnTo>
                    <a:pt x="525875" y="26083"/>
                  </a:lnTo>
                  <a:lnTo>
                    <a:pt x="523822" y="15930"/>
                  </a:lnTo>
                  <a:lnTo>
                    <a:pt x="518225" y="7639"/>
                  </a:lnTo>
                  <a:lnTo>
                    <a:pt x="509929" y="2049"/>
                  </a:lnTo>
                  <a:lnTo>
                    <a:pt x="4997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/>
            <p:cNvSpPr/>
            <p:nvPr/>
          </p:nvSpPr>
          <p:spPr>
            <a:xfrm>
              <a:off x="9347776" y="5853371"/>
              <a:ext cx="526415" cy="236854"/>
            </a:xfrm>
            <a:custGeom>
              <a:avLst/>
              <a:gdLst/>
              <a:ahLst/>
              <a:cxnLst/>
              <a:rect l="l" t="t" r="r" b="b"/>
              <a:pathLst>
                <a:path w="526415" h="236854">
                  <a:moveTo>
                    <a:pt x="0" y="26083"/>
                  </a:moveTo>
                  <a:lnTo>
                    <a:pt x="2046" y="15930"/>
                  </a:lnTo>
                  <a:lnTo>
                    <a:pt x="7628" y="7639"/>
                  </a:lnTo>
                  <a:lnTo>
                    <a:pt x="15910" y="2049"/>
                  </a:lnTo>
                  <a:lnTo>
                    <a:pt x="26055" y="0"/>
                  </a:lnTo>
                  <a:lnTo>
                    <a:pt x="499778" y="0"/>
                  </a:lnTo>
                  <a:lnTo>
                    <a:pt x="525875" y="210398"/>
                  </a:lnTo>
                  <a:lnTo>
                    <a:pt x="523822" y="220550"/>
                  </a:lnTo>
                  <a:lnTo>
                    <a:pt x="518225" y="228840"/>
                  </a:lnTo>
                  <a:lnTo>
                    <a:pt x="509929" y="234429"/>
                  </a:lnTo>
                  <a:lnTo>
                    <a:pt x="499778" y="236479"/>
                  </a:lnTo>
                  <a:lnTo>
                    <a:pt x="26055" y="236479"/>
                  </a:lnTo>
                  <a:lnTo>
                    <a:pt x="0" y="26083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5" name="object 185"/>
          <p:cNvSpPr txBox="1"/>
          <p:nvPr/>
        </p:nvSpPr>
        <p:spPr>
          <a:xfrm>
            <a:off x="9470206" y="5692561"/>
            <a:ext cx="285115" cy="358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10160">
              <a:lnSpc>
                <a:spcPct val="100000"/>
              </a:lnSpc>
              <a:spcBef>
                <a:spcPts val="110"/>
              </a:spcBef>
            </a:pPr>
            <a:r>
              <a:rPr dirty="0" sz="700" spc="-75">
                <a:latin typeface="Verdana"/>
                <a:cs typeface="Verdana"/>
              </a:rPr>
              <a:t>4%</a:t>
            </a:r>
            <a:endParaRPr sz="7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dirty="0" sz="900" spc="-180" b="1">
                <a:latin typeface="Verdana"/>
                <a:cs typeface="Verdana"/>
              </a:rPr>
              <a:t>4,1%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86" name="object 186"/>
          <p:cNvSpPr/>
          <p:nvPr/>
        </p:nvSpPr>
        <p:spPr>
          <a:xfrm>
            <a:off x="9878297" y="5851815"/>
            <a:ext cx="526415" cy="236854"/>
          </a:xfrm>
          <a:custGeom>
            <a:avLst/>
            <a:gdLst/>
            <a:ahLst/>
            <a:cxnLst/>
            <a:rect l="l" t="t" r="r" b="b"/>
            <a:pathLst>
              <a:path w="526415" h="236854">
                <a:moveTo>
                  <a:pt x="499778" y="0"/>
                </a:moveTo>
                <a:lnTo>
                  <a:pt x="26096" y="0"/>
                </a:lnTo>
                <a:lnTo>
                  <a:pt x="15927" y="2049"/>
                </a:lnTo>
                <a:lnTo>
                  <a:pt x="7634" y="7639"/>
                </a:lnTo>
                <a:lnTo>
                  <a:pt x="2047" y="15930"/>
                </a:lnTo>
                <a:lnTo>
                  <a:pt x="0" y="26083"/>
                </a:lnTo>
                <a:lnTo>
                  <a:pt x="0" y="210398"/>
                </a:lnTo>
                <a:lnTo>
                  <a:pt x="2047" y="220550"/>
                </a:lnTo>
                <a:lnTo>
                  <a:pt x="7634" y="228840"/>
                </a:lnTo>
                <a:lnTo>
                  <a:pt x="15927" y="234429"/>
                </a:lnTo>
                <a:lnTo>
                  <a:pt x="26096" y="236479"/>
                </a:lnTo>
                <a:lnTo>
                  <a:pt x="499778" y="236479"/>
                </a:lnTo>
                <a:lnTo>
                  <a:pt x="509947" y="234429"/>
                </a:lnTo>
                <a:lnTo>
                  <a:pt x="518241" y="228840"/>
                </a:lnTo>
                <a:lnTo>
                  <a:pt x="523828" y="220550"/>
                </a:lnTo>
                <a:lnTo>
                  <a:pt x="525875" y="210398"/>
                </a:lnTo>
                <a:lnTo>
                  <a:pt x="525875" y="26083"/>
                </a:lnTo>
                <a:lnTo>
                  <a:pt x="523828" y="15930"/>
                </a:lnTo>
                <a:lnTo>
                  <a:pt x="518241" y="7639"/>
                </a:lnTo>
                <a:lnTo>
                  <a:pt x="509947" y="2049"/>
                </a:lnTo>
                <a:lnTo>
                  <a:pt x="499778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 txBox="1"/>
          <p:nvPr/>
        </p:nvSpPr>
        <p:spPr>
          <a:xfrm>
            <a:off x="9993177" y="5692561"/>
            <a:ext cx="303530" cy="358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10160">
              <a:lnSpc>
                <a:spcPct val="100000"/>
              </a:lnSpc>
              <a:spcBef>
                <a:spcPts val="110"/>
              </a:spcBef>
            </a:pPr>
            <a:r>
              <a:rPr dirty="0" sz="700" spc="-80">
                <a:latin typeface="Verdana"/>
                <a:cs typeface="Verdana"/>
              </a:rPr>
              <a:t>0%</a:t>
            </a:r>
            <a:endParaRPr sz="7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dirty="0" sz="900" spc="-145" b="1">
                <a:latin typeface="Verdana"/>
                <a:cs typeface="Verdana"/>
              </a:rPr>
              <a:t>0,3%</a:t>
            </a:r>
            <a:endParaRPr sz="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62692" y="6168542"/>
            <a:ext cx="230885" cy="20421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25297" y="3456559"/>
            <a:ext cx="4878705" cy="2007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600" spc="-25" b="1">
                <a:solidFill>
                  <a:srgbClr val="046CF1"/>
                </a:solidFill>
                <a:latin typeface="Verdana"/>
                <a:cs typeface="Verdana"/>
              </a:rPr>
              <a:t>Em</a:t>
            </a:r>
            <a:r>
              <a:rPr dirty="0" sz="2600" spc="-16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204" b="1">
                <a:solidFill>
                  <a:srgbClr val="046CF1"/>
                </a:solidFill>
                <a:latin typeface="Verdana"/>
                <a:cs typeface="Verdana"/>
              </a:rPr>
              <a:t>2024,</a:t>
            </a:r>
            <a:r>
              <a:rPr dirty="0" sz="2600" spc="-16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95" b="1">
                <a:solidFill>
                  <a:srgbClr val="046CF1"/>
                </a:solidFill>
                <a:latin typeface="Verdana"/>
                <a:cs typeface="Verdana"/>
              </a:rPr>
              <a:t>teremos</a:t>
            </a:r>
            <a:r>
              <a:rPr dirty="0" sz="2600" spc="-19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75" b="1">
                <a:solidFill>
                  <a:srgbClr val="046CF1"/>
                </a:solidFill>
                <a:latin typeface="Verdana"/>
                <a:cs typeface="Verdana"/>
              </a:rPr>
              <a:t>elei</a:t>
            </a:r>
            <a:r>
              <a:rPr dirty="0" sz="2600" spc="-95" b="1">
                <a:solidFill>
                  <a:srgbClr val="046CF1"/>
                </a:solidFill>
                <a:latin typeface="Verdana"/>
                <a:cs typeface="Verdana"/>
              </a:rPr>
              <a:t>ç</a:t>
            </a:r>
            <a:r>
              <a:rPr dirty="0" sz="2600" spc="-90" b="1">
                <a:solidFill>
                  <a:srgbClr val="046CF1"/>
                </a:solidFill>
                <a:latin typeface="Verdana"/>
                <a:cs typeface="Verdana"/>
              </a:rPr>
              <a:t>ões  </a:t>
            </a:r>
            <a:r>
              <a:rPr dirty="0" sz="2600" spc="-114" b="1">
                <a:solidFill>
                  <a:srgbClr val="046CF1"/>
                </a:solidFill>
                <a:latin typeface="Verdana"/>
                <a:cs typeface="Verdana"/>
              </a:rPr>
              <a:t>para</a:t>
            </a:r>
            <a:r>
              <a:rPr dirty="0" sz="2600" spc="-16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85" b="1">
                <a:solidFill>
                  <a:srgbClr val="046CF1"/>
                </a:solidFill>
                <a:latin typeface="Verdana"/>
                <a:cs typeface="Verdana"/>
              </a:rPr>
              <a:t>prefeit</a:t>
            </a:r>
            <a:r>
              <a:rPr dirty="0" sz="2600" spc="-120" b="1">
                <a:solidFill>
                  <a:srgbClr val="046CF1"/>
                </a:solidFill>
                <a:latin typeface="Verdana"/>
                <a:cs typeface="Verdana"/>
              </a:rPr>
              <a:t>o</a:t>
            </a:r>
            <a:r>
              <a:rPr dirty="0" sz="2600" spc="-160" b="1">
                <a:solidFill>
                  <a:srgbClr val="046CF1"/>
                </a:solidFill>
                <a:latin typeface="Verdana"/>
                <a:cs typeface="Verdana"/>
              </a:rPr>
              <a:t>s</a:t>
            </a:r>
            <a:r>
              <a:rPr dirty="0" sz="2600" spc="-18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50" b="1">
                <a:solidFill>
                  <a:srgbClr val="046CF1"/>
                </a:solidFill>
                <a:latin typeface="Verdana"/>
                <a:cs typeface="Verdana"/>
              </a:rPr>
              <a:t>em</a:t>
            </a:r>
            <a:r>
              <a:rPr dirty="0" sz="2600" spc="-17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55" b="1">
                <a:solidFill>
                  <a:srgbClr val="046CF1"/>
                </a:solidFill>
                <a:latin typeface="Verdana"/>
                <a:cs typeface="Verdana"/>
              </a:rPr>
              <a:t>t</a:t>
            </a:r>
            <a:r>
              <a:rPr dirty="0" sz="2600" spc="-90" b="1">
                <a:solidFill>
                  <a:srgbClr val="046CF1"/>
                </a:solidFill>
                <a:latin typeface="Verdana"/>
                <a:cs typeface="Verdana"/>
              </a:rPr>
              <a:t>o</a:t>
            </a:r>
            <a:r>
              <a:rPr dirty="0" sz="2600" spc="-50" b="1">
                <a:solidFill>
                  <a:srgbClr val="046CF1"/>
                </a:solidFill>
                <a:latin typeface="Verdana"/>
                <a:cs typeface="Verdana"/>
              </a:rPr>
              <a:t>do</a:t>
            </a:r>
            <a:r>
              <a:rPr dirty="0" sz="2600" spc="-16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20" b="1">
                <a:solidFill>
                  <a:srgbClr val="046CF1"/>
                </a:solidFill>
                <a:latin typeface="Verdana"/>
                <a:cs typeface="Verdana"/>
              </a:rPr>
              <a:t>país.  </a:t>
            </a:r>
            <a:r>
              <a:rPr dirty="0" sz="2600" spc="-25" b="1">
                <a:solidFill>
                  <a:srgbClr val="046CF1"/>
                </a:solidFill>
                <a:latin typeface="Verdana"/>
                <a:cs typeface="Verdana"/>
              </a:rPr>
              <a:t>Em</a:t>
            </a:r>
            <a:r>
              <a:rPr dirty="0" sz="2600" spc="-16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50" b="1">
                <a:solidFill>
                  <a:srgbClr val="046CF1"/>
                </a:solidFill>
                <a:latin typeface="Verdana"/>
                <a:cs typeface="Verdana"/>
              </a:rPr>
              <a:t>quem</a:t>
            </a:r>
            <a:r>
              <a:rPr dirty="0" sz="2600" spc="-16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75" b="1">
                <a:solidFill>
                  <a:srgbClr val="046CF1"/>
                </a:solidFill>
                <a:latin typeface="Verdana"/>
                <a:cs typeface="Verdana"/>
              </a:rPr>
              <a:t>você</a:t>
            </a:r>
            <a:r>
              <a:rPr dirty="0" sz="2600" spc="-17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14" b="1">
                <a:solidFill>
                  <a:srgbClr val="046CF1"/>
                </a:solidFill>
                <a:latin typeface="Verdana"/>
                <a:cs typeface="Verdana"/>
              </a:rPr>
              <a:t>p</a:t>
            </a:r>
            <a:r>
              <a:rPr dirty="0" sz="2600" spc="-75" b="1">
                <a:solidFill>
                  <a:srgbClr val="046CF1"/>
                </a:solidFill>
                <a:latin typeface="Verdana"/>
                <a:cs typeface="Verdana"/>
              </a:rPr>
              <a:t>r</a:t>
            </a:r>
            <a:r>
              <a:rPr dirty="0" sz="2600" spc="-55" b="1">
                <a:solidFill>
                  <a:srgbClr val="046CF1"/>
                </a:solidFill>
                <a:latin typeface="Verdana"/>
                <a:cs typeface="Verdana"/>
              </a:rPr>
              <a:t>etende  </a:t>
            </a:r>
            <a:r>
              <a:rPr dirty="0" sz="2600" spc="-114" b="1">
                <a:solidFill>
                  <a:srgbClr val="046CF1"/>
                </a:solidFill>
                <a:latin typeface="Verdana"/>
                <a:cs typeface="Verdana"/>
              </a:rPr>
              <a:t>votar</a:t>
            </a:r>
            <a:r>
              <a:rPr dirty="0" sz="2600" spc="-18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20" b="1">
                <a:solidFill>
                  <a:srgbClr val="046CF1"/>
                </a:solidFill>
                <a:latin typeface="Verdana"/>
                <a:cs typeface="Verdana"/>
              </a:rPr>
              <a:t>pa</a:t>
            </a:r>
            <a:r>
              <a:rPr dirty="0" sz="2600" spc="-85" b="1">
                <a:solidFill>
                  <a:srgbClr val="046CF1"/>
                </a:solidFill>
                <a:latin typeface="Verdana"/>
                <a:cs typeface="Verdana"/>
              </a:rPr>
              <a:t>r</a:t>
            </a:r>
            <a:r>
              <a:rPr dirty="0" sz="2600" spc="-130" b="1">
                <a:solidFill>
                  <a:srgbClr val="046CF1"/>
                </a:solidFill>
                <a:latin typeface="Verdana"/>
                <a:cs typeface="Verdana"/>
              </a:rPr>
              <a:t>a</a:t>
            </a:r>
            <a:r>
              <a:rPr dirty="0" sz="2600" spc="-17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14" b="1">
                <a:solidFill>
                  <a:srgbClr val="046CF1"/>
                </a:solidFill>
                <a:latin typeface="Verdana"/>
                <a:cs typeface="Verdana"/>
              </a:rPr>
              <a:t>p</a:t>
            </a:r>
            <a:r>
              <a:rPr dirty="0" sz="2600" spc="-75" b="1">
                <a:solidFill>
                  <a:srgbClr val="046CF1"/>
                </a:solidFill>
                <a:latin typeface="Verdana"/>
                <a:cs typeface="Verdana"/>
              </a:rPr>
              <a:t>r</a:t>
            </a:r>
            <a:r>
              <a:rPr dirty="0" sz="2600" spc="-85" b="1">
                <a:solidFill>
                  <a:srgbClr val="046CF1"/>
                </a:solidFill>
                <a:latin typeface="Verdana"/>
                <a:cs typeface="Verdana"/>
              </a:rPr>
              <a:t>efeito</a:t>
            </a:r>
            <a:r>
              <a:rPr dirty="0" sz="2600" spc="-18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40" b="1">
                <a:solidFill>
                  <a:srgbClr val="046CF1"/>
                </a:solidFill>
                <a:latin typeface="Verdana"/>
                <a:cs typeface="Verdana"/>
              </a:rPr>
              <a:t>de  </a:t>
            </a:r>
            <a:r>
              <a:rPr dirty="0" sz="2600" spc="-95" b="1">
                <a:solidFill>
                  <a:srgbClr val="046CF1"/>
                </a:solidFill>
                <a:latin typeface="Verdana"/>
                <a:cs typeface="Verdana"/>
              </a:rPr>
              <a:t>Parintins?</a:t>
            </a:r>
            <a:endParaRPr sz="26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758563" y="285241"/>
            <a:ext cx="3110230" cy="320040"/>
            <a:chOff x="4758563" y="285241"/>
            <a:chExt cx="3110230" cy="320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8563" y="285241"/>
              <a:ext cx="3110102" cy="1615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8563" y="443433"/>
              <a:ext cx="826554" cy="16184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517260" y="424637"/>
            <a:ext cx="8255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º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58563" y="443433"/>
            <a:ext cx="7098665" cy="4869815"/>
            <a:chOff x="4758563" y="443433"/>
            <a:chExt cx="7098665" cy="486981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9877" y="443433"/>
              <a:ext cx="1711578" cy="1618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8563" y="605663"/>
              <a:ext cx="718553" cy="1615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6931" y="605663"/>
              <a:ext cx="140208" cy="1615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0817" y="601090"/>
              <a:ext cx="505091" cy="1661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62777" y="605663"/>
              <a:ext cx="608533" cy="1615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58563" y="765683"/>
              <a:ext cx="1185392" cy="1615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69813" y="765683"/>
              <a:ext cx="176784" cy="1615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90209" y="761111"/>
              <a:ext cx="503351" cy="1661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30645" y="765683"/>
              <a:ext cx="608533" cy="16154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096000" y="1545336"/>
              <a:ext cx="5760720" cy="3767328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898503" y="6594957"/>
            <a:ext cx="214883" cy="188976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674319" y="510666"/>
            <a:ext cx="3175635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65">
                <a:solidFill>
                  <a:srgbClr val="FFFFFF"/>
                </a:solidFill>
              </a:rPr>
              <a:t>Espont</a:t>
            </a:r>
            <a:r>
              <a:rPr dirty="0" sz="2400" spc="-95">
                <a:solidFill>
                  <a:srgbClr val="FFFFFF"/>
                </a:solidFill>
              </a:rPr>
              <a:t>ânea</a:t>
            </a:r>
            <a:r>
              <a:rPr dirty="0" sz="2400" spc="-130">
                <a:solidFill>
                  <a:srgbClr val="FFFFFF"/>
                </a:solidFill>
              </a:rPr>
              <a:t> </a:t>
            </a:r>
            <a:r>
              <a:rPr dirty="0" sz="2400" spc="-55">
                <a:solidFill>
                  <a:srgbClr val="FFFFFF"/>
                </a:solidFill>
              </a:rPr>
              <a:t>e  </a:t>
            </a:r>
            <a:r>
              <a:rPr dirty="0" sz="2400" spc="-70">
                <a:solidFill>
                  <a:srgbClr val="FFFFFF"/>
                </a:solidFill>
              </a:rPr>
              <a:t>Estim</a:t>
            </a:r>
            <a:r>
              <a:rPr dirty="0" sz="2400" spc="-100">
                <a:solidFill>
                  <a:srgbClr val="FFFFFF"/>
                </a:solidFill>
              </a:rPr>
              <a:t>ativ</a:t>
            </a:r>
            <a:r>
              <a:rPr dirty="0" sz="2400" spc="-125">
                <a:solidFill>
                  <a:srgbClr val="FFFFFF"/>
                </a:solidFill>
              </a:rPr>
              <a:t>a</a:t>
            </a:r>
            <a:r>
              <a:rPr dirty="0" sz="2400" spc="-130">
                <a:solidFill>
                  <a:srgbClr val="FFFFFF"/>
                </a:solidFill>
              </a:rPr>
              <a:t> </a:t>
            </a:r>
            <a:r>
              <a:rPr dirty="0" sz="2400" spc="-50">
                <a:solidFill>
                  <a:srgbClr val="FFFFFF"/>
                </a:solidFill>
              </a:rPr>
              <a:t>de</a:t>
            </a:r>
            <a:r>
              <a:rPr dirty="0" sz="2400" spc="-145">
                <a:solidFill>
                  <a:srgbClr val="FFFFFF"/>
                </a:solidFill>
              </a:rPr>
              <a:t> </a:t>
            </a:r>
            <a:r>
              <a:rPr dirty="0" sz="2400" spc="-120">
                <a:solidFill>
                  <a:srgbClr val="FFFFFF"/>
                </a:solidFill>
              </a:rPr>
              <a:t>v</a:t>
            </a:r>
            <a:r>
              <a:rPr dirty="0" sz="2400" spc="-70">
                <a:solidFill>
                  <a:srgbClr val="FFFFFF"/>
                </a:solidFill>
              </a:rPr>
              <a:t>oto</a:t>
            </a:r>
            <a:r>
              <a:rPr dirty="0" sz="2400" spc="-150">
                <a:solidFill>
                  <a:srgbClr val="FFFFFF"/>
                </a:solidFill>
              </a:rPr>
              <a:t>s</a:t>
            </a:r>
            <a:endParaRPr sz="2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61168" y="6168542"/>
            <a:ext cx="233172" cy="20421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29564" y="3459607"/>
            <a:ext cx="4765040" cy="24041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600" spc="-65" b="1">
                <a:solidFill>
                  <a:srgbClr val="046CF1"/>
                </a:solidFill>
                <a:latin typeface="Verdana"/>
                <a:cs typeface="Verdana"/>
              </a:rPr>
              <a:t>Vou</a:t>
            </a:r>
            <a:r>
              <a:rPr dirty="0" sz="2600" spc="-15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20" b="1">
                <a:solidFill>
                  <a:srgbClr val="046CF1"/>
                </a:solidFill>
                <a:latin typeface="Verdana"/>
                <a:cs typeface="Verdana"/>
              </a:rPr>
              <a:t>l</a:t>
            </a:r>
            <a:r>
              <a:rPr dirty="0" sz="2600" spc="-70" b="1">
                <a:solidFill>
                  <a:srgbClr val="046CF1"/>
                </a:solidFill>
                <a:latin typeface="Verdana"/>
                <a:cs typeface="Verdana"/>
              </a:rPr>
              <a:t>he</a:t>
            </a:r>
            <a:r>
              <a:rPr dirty="0" sz="2600" spc="-15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30" b="1">
                <a:solidFill>
                  <a:srgbClr val="046CF1"/>
                </a:solidFill>
                <a:latin typeface="Verdana"/>
                <a:cs typeface="Verdana"/>
              </a:rPr>
              <a:t>falar</a:t>
            </a:r>
            <a:r>
              <a:rPr dirty="0" sz="2600" spc="-17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85" b="1">
                <a:solidFill>
                  <a:srgbClr val="046CF1"/>
                </a:solidFill>
                <a:latin typeface="Verdana"/>
                <a:cs typeface="Verdana"/>
              </a:rPr>
              <a:t>alguns</a:t>
            </a:r>
            <a:r>
              <a:rPr dirty="0" sz="2600" spc="-16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70" b="1">
                <a:solidFill>
                  <a:srgbClr val="046CF1"/>
                </a:solidFill>
                <a:latin typeface="Verdana"/>
                <a:cs typeface="Verdana"/>
              </a:rPr>
              <a:t>nomes  </a:t>
            </a:r>
            <a:r>
              <a:rPr dirty="0" sz="2600" spc="-85" b="1">
                <a:solidFill>
                  <a:srgbClr val="046CF1"/>
                </a:solidFill>
                <a:latin typeface="Verdana"/>
                <a:cs typeface="Verdana"/>
              </a:rPr>
              <a:t>e</a:t>
            </a:r>
            <a:r>
              <a:rPr dirty="0" sz="2600" spc="-15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80" b="1">
                <a:solidFill>
                  <a:srgbClr val="046CF1"/>
                </a:solidFill>
                <a:latin typeface="Verdana"/>
                <a:cs typeface="Verdana"/>
              </a:rPr>
              <a:t>gos</a:t>
            </a:r>
            <a:r>
              <a:rPr dirty="0" sz="2600" spc="-70" b="1">
                <a:solidFill>
                  <a:srgbClr val="046CF1"/>
                </a:solidFill>
                <a:latin typeface="Verdana"/>
                <a:cs typeface="Verdana"/>
              </a:rPr>
              <a:t>t</a:t>
            </a:r>
            <a:r>
              <a:rPr dirty="0" sz="2600" spc="-135" b="1">
                <a:solidFill>
                  <a:srgbClr val="046CF1"/>
                </a:solidFill>
                <a:latin typeface="Verdana"/>
                <a:cs typeface="Verdana"/>
              </a:rPr>
              <a:t>aria</a:t>
            </a:r>
            <a:r>
              <a:rPr dirty="0" sz="2600" spc="-16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60" b="1">
                <a:solidFill>
                  <a:srgbClr val="046CF1"/>
                </a:solidFill>
                <a:latin typeface="Verdana"/>
                <a:cs typeface="Verdana"/>
              </a:rPr>
              <a:t>que</a:t>
            </a:r>
            <a:r>
              <a:rPr dirty="0" sz="2600" spc="-16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55" b="1">
                <a:solidFill>
                  <a:srgbClr val="046CF1"/>
                </a:solidFill>
                <a:latin typeface="Verdana"/>
                <a:cs typeface="Verdana"/>
              </a:rPr>
              <a:t>me</a:t>
            </a:r>
            <a:r>
              <a:rPr dirty="0" sz="2600" spc="-16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90" b="1">
                <a:solidFill>
                  <a:srgbClr val="046CF1"/>
                </a:solidFill>
                <a:latin typeface="Verdana"/>
                <a:cs typeface="Verdana"/>
              </a:rPr>
              <a:t>di</a:t>
            </a:r>
            <a:r>
              <a:rPr dirty="0" sz="2600" spc="-114" b="1">
                <a:solidFill>
                  <a:srgbClr val="046CF1"/>
                </a:solidFill>
                <a:latin typeface="Verdana"/>
                <a:cs typeface="Verdana"/>
              </a:rPr>
              <a:t>s</a:t>
            </a:r>
            <a:r>
              <a:rPr dirty="0" sz="2600" spc="-114" b="1">
                <a:solidFill>
                  <a:srgbClr val="046CF1"/>
                </a:solidFill>
                <a:latin typeface="Verdana"/>
                <a:cs typeface="Verdana"/>
              </a:rPr>
              <a:t>sesse  </a:t>
            </a:r>
            <a:r>
              <a:rPr dirty="0" sz="2600" spc="-50" b="1">
                <a:solidFill>
                  <a:srgbClr val="046CF1"/>
                </a:solidFill>
                <a:latin typeface="Verdana"/>
                <a:cs typeface="Verdana"/>
              </a:rPr>
              <a:t>em</a:t>
            </a:r>
            <a:r>
              <a:rPr dirty="0" sz="2600" spc="-17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45" b="1">
                <a:solidFill>
                  <a:srgbClr val="046CF1"/>
                </a:solidFill>
                <a:latin typeface="Verdana"/>
                <a:cs typeface="Verdana"/>
              </a:rPr>
              <a:t>quem</a:t>
            </a:r>
            <a:r>
              <a:rPr dirty="0" sz="2600" spc="-17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75" b="1">
                <a:solidFill>
                  <a:srgbClr val="046CF1"/>
                </a:solidFill>
                <a:latin typeface="Verdana"/>
                <a:cs typeface="Verdana"/>
              </a:rPr>
              <a:t>você</a:t>
            </a:r>
            <a:r>
              <a:rPr dirty="0" sz="2600" spc="-17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14" b="1">
                <a:solidFill>
                  <a:srgbClr val="046CF1"/>
                </a:solidFill>
                <a:latin typeface="Verdana"/>
                <a:cs typeface="Verdana"/>
              </a:rPr>
              <a:t>votaria</a:t>
            </a:r>
            <a:r>
              <a:rPr dirty="0" sz="2600" spc="-19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95" b="1">
                <a:solidFill>
                  <a:srgbClr val="046CF1"/>
                </a:solidFill>
                <a:latin typeface="Verdana"/>
                <a:cs typeface="Verdana"/>
              </a:rPr>
              <a:t>para  </a:t>
            </a:r>
            <a:r>
              <a:rPr dirty="0" sz="2600" spc="-114" b="1">
                <a:solidFill>
                  <a:srgbClr val="046CF1"/>
                </a:solidFill>
                <a:latin typeface="Verdana"/>
                <a:cs typeface="Verdana"/>
              </a:rPr>
              <a:t>p</a:t>
            </a:r>
            <a:r>
              <a:rPr dirty="0" sz="2600" spc="-75" b="1">
                <a:solidFill>
                  <a:srgbClr val="046CF1"/>
                </a:solidFill>
                <a:latin typeface="Verdana"/>
                <a:cs typeface="Verdana"/>
              </a:rPr>
              <a:t>r</a:t>
            </a:r>
            <a:r>
              <a:rPr dirty="0" sz="2600" spc="-85" b="1">
                <a:solidFill>
                  <a:srgbClr val="046CF1"/>
                </a:solidFill>
                <a:latin typeface="Verdana"/>
                <a:cs typeface="Verdana"/>
              </a:rPr>
              <a:t>efeito</a:t>
            </a:r>
            <a:r>
              <a:rPr dirty="0" sz="2600" spc="-19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25" b="1">
                <a:solidFill>
                  <a:srgbClr val="046CF1"/>
                </a:solidFill>
                <a:latin typeface="Verdana"/>
                <a:cs typeface="Verdana"/>
              </a:rPr>
              <a:t>se</a:t>
            </a:r>
            <a:r>
              <a:rPr dirty="0" sz="2600" spc="-15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30" b="1">
                <a:solidFill>
                  <a:srgbClr val="046CF1"/>
                </a:solidFill>
                <a:latin typeface="Verdana"/>
                <a:cs typeface="Verdana"/>
              </a:rPr>
              <a:t>a</a:t>
            </a:r>
            <a:r>
              <a:rPr dirty="0" sz="2600" spc="-16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75" b="1">
                <a:solidFill>
                  <a:srgbClr val="046CF1"/>
                </a:solidFill>
                <a:latin typeface="Verdana"/>
                <a:cs typeface="Verdana"/>
              </a:rPr>
              <a:t>elei</a:t>
            </a:r>
            <a:r>
              <a:rPr dirty="0" sz="2600" spc="-95" b="1">
                <a:solidFill>
                  <a:srgbClr val="046CF1"/>
                </a:solidFill>
                <a:latin typeface="Verdana"/>
                <a:cs typeface="Verdana"/>
              </a:rPr>
              <a:t>ç</a:t>
            </a:r>
            <a:r>
              <a:rPr dirty="0" sz="2600" spc="-105" b="1">
                <a:solidFill>
                  <a:srgbClr val="046CF1"/>
                </a:solidFill>
                <a:latin typeface="Verdana"/>
                <a:cs typeface="Verdana"/>
              </a:rPr>
              <a:t>ão</a:t>
            </a:r>
            <a:r>
              <a:rPr dirty="0" sz="2600" spc="-15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10" b="1">
                <a:solidFill>
                  <a:srgbClr val="046CF1"/>
                </a:solidFill>
                <a:latin typeface="Verdana"/>
                <a:cs typeface="Verdana"/>
              </a:rPr>
              <a:t>fo</a:t>
            </a:r>
            <a:r>
              <a:rPr dirty="0" sz="2600" spc="-130" b="1">
                <a:solidFill>
                  <a:srgbClr val="046CF1"/>
                </a:solidFill>
                <a:latin typeface="Verdana"/>
                <a:cs typeface="Verdana"/>
              </a:rPr>
              <a:t>s</a:t>
            </a:r>
            <a:r>
              <a:rPr dirty="0" sz="2600" spc="-95" b="1">
                <a:solidFill>
                  <a:srgbClr val="046CF1"/>
                </a:solidFill>
                <a:latin typeface="Verdana"/>
                <a:cs typeface="Verdana"/>
              </a:rPr>
              <a:t>se  </a:t>
            </a:r>
            <a:r>
              <a:rPr dirty="0" sz="2600" spc="-125" b="1">
                <a:solidFill>
                  <a:srgbClr val="046CF1"/>
                </a:solidFill>
                <a:latin typeface="Verdana"/>
                <a:cs typeface="Verdana"/>
              </a:rPr>
              <a:t>re</a:t>
            </a:r>
            <a:r>
              <a:rPr dirty="0" sz="2600" spc="-140" b="1">
                <a:solidFill>
                  <a:srgbClr val="046CF1"/>
                </a:solidFill>
                <a:latin typeface="Verdana"/>
                <a:cs typeface="Verdana"/>
              </a:rPr>
              <a:t>a</a:t>
            </a:r>
            <a:r>
              <a:rPr dirty="0" sz="2600" spc="-105" b="1">
                <a:solidFill>
                  <a:srgbClr val="046CF1"/>
                </a:solidFill>
                <a:latin typeface="Verdana"/>
                <a:cs typeface="Verdana"/>
              </a:rPr>
              <a:t>lizada</a:t>
            </a:r>
            <a:r>
              <a:rPr dirty="0" sz="2600" spc="-17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00" b="1">
                <a:solidFill>
                  <a:srgbClr val="046CF1"/>
                </a:solidFill>
                <a:latin typeface="Verdana"/>
                <a:cs typeface="Verdana"/>
              </a:rPr>
              <a:t>nos</a:t>
            </a:r>
            <a:r>
              <a:rPr dirty="0" sz="2600" spc="-17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14" b="1">
                <a:solidFill>
                  <a:srgbClr val="046CF1"/>
                </a:solidFill>
                <a:latin typeface="Verdana"/>
                <a:cs typeface="Verdana"/>
              </a:rPr>
              <a:t>p</a:t>
            </a:r>
            <a:r>
              <a:rPr dirty="0" sz="2600" spc="-75" b="1">
                <a:solidFill>
                  <a:srgbClr val="046CF1"/>
                </a:solidFill>
                <a:latin typeface="Verdana"/>
                <a:cs typeface="Verdana"/>
              </a:rPr>
              <a:t>r</a:t>
            </a:r>
            <a:r>
              <a:rPr dirty="0" sz="2600" spc="-95" b="1">
                <a:solidFill>
                  <a:srgbClr val="046CF1"/>
                </a:solidFill>
                <a:latin typeface="Verdana"/>
                <a:cs typeface="Verdana"/>
              </a:rPr>
              <a:t>óximos  </a:t>
            </a:r>
            <a:r>
              <a:rPr dirty="0" sz="2600" spc="-135" b="1">
                <a:solidFill>
                  <a:srgbClr val="046CF1"/>
                </a:solidFill>
                <a:latin typeface="Verdana"/>
                <a:cs typeface="Verdana"/>
              </a:rPr>
              <a:t>dias.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74319" y="325882"/>
            <a:ext cx="3302000" cy="11233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70">
                <a:solidFill>
                  <a:srgbClr val="FFFFFF"/>
                </a:solidFill>
              </a:rPr>
              <a:t>Estim</a:t>
            </a:r>
            <a:r>
              <a:rPr dirty="0" sz="2400" spc="-85">
                <a:solidFill>
                  <a:srgbClr val="FFFFFF"/>
                </a:solidFill>
              </a:rPr>
              <a:t>ulada</a:t>
            </a:r>
            <a:r>
              <a:rPr dirty="0" sz="2400" spc="-135">
                <a:solidFill>
                  <a:srgbClr val="FFFFFF"/>
                </a:solidFill>
              </a:rPr>
              <a:t> </a:t>
            </a:r>
            <a:r>
              <a:rPr dirty="0" sz="2400" spc="-610">
                <a:solidFill>
                  <a:srgbClr val="FFFFFF"/>
                </a:solidFill>
              </a:rPr>
              <a:t>1ª</a:t>
            </a:r>
            <a:r>
              <a:rPr dirty="0" sz="2400" spc="-145">
                <a:solidFill>
                  <a:srgbClr val="FFFFFF"/>
                </a:solidFill>
              </a:rPr>
              <a:t> </a:t>
            </a:r>
            <a:r>
              <a:rPr dirty="0" sz="2400" spc="-50">
                <a:solidFill>
                  <a:srgbClr val="FFFFFF"/>
                </a:solidFill>
              </a:rPr>
              <a:t>op</a:t>
            </a:r>
            <a:r>
              <a:rPr dirty="0" sz="2400" spc="-95">
                <a:solidFill>
                  <a:srgbClr val="FFFFFF"/>
                </a:solidFill>
              </a:rPr>
              <a:t>ção,  </a:t>
            </a:r>
            <a:r>
              <a:rPr dirty="0" sz="2400" spc="-65">
                <a:solidFill>
                  <a:srgbClr val="FFFFFF"/>
                </a:solidFill>
              </a:rPr>
              <a:t>Margem</a:t>
            </a:r>
            <a:r>
              <a:rPr dirty="0" sz="2400" spc="-155">
                <a:solidFill>
                  <a:srgbClr val="FFFFFF"/>
                </a:solidFill>
              </a:rPr>
              <a:t> </a:t>
            </a:r>
            <a:r>
              <a:rPr dirty="0" sz="2400" spc="-50">
                <a:solidFill>
                  <a:srgbClr val="FFFFFF"/>
                </a:solidFill>
              </a:rPr>
              <a:t>de</a:t>
            </a:r>
            <a:r>
              <a:rPr dirty="0" sz="2400" spc="-145">
                <a:solidFill>
                  <a:srgbClr val="FFFFFF"/>
                </a:solidFill>
              </a:rPr>
              <a:t> </a:t>
            </a:r>
            <a:r>
              <a:rPr dirty="0" sz="2400" spc="-120">
                <a:solidFill>
                  <a:srgbClr val="FFFFFF"/>
                </a:solidFill>
              </a:rPr>
              <a:t>erro</a:t>
            </a:r>
            <a:r>
              <a:rPr dirty="0" sz="2400" spc="-120">
                <a:solidFill>
                  <a:srgbClr val="FFFFFF"/>
                </a:solidFill>
              </a:rPr>
              <a:t> </a:t>
            </a:r>
            <a:r>
              <a:rPr dirty="0" sz="2400" spc="-55">
                <a:solidFill>
                  <a:srgbClr val="FFFFFF"/>
                </a:solidFill>
              </a:rPr>
              <a:t>e  </a:t>
            </a:r>
            <a:r>
              <a:rPr dirty="0" sz="2400" spc="-70">
                <a:solidFill>
                  <a:srgbClr val="FFFFFF"/>
                </a:solidFill>
              </a:rPr>
              <a:t>Estim</a:t>
            </a:r>
            <a:r>
              <a:rPr dirty="0" sz="2400" spc="-100">
                <a:solidFill>
                  <a:srgbClr val="FFFFFF"/>
                </a:solidFill>
              </a:rPr>
              <a:t>ativ</a:t>
            </a:r>
            <a:r>
              <a:rPr dirty="0" sz="2400" spc="-125">
                <a:solidFill>
                  <a:srgbClr val="FFFFFF"/>
                </a:solidFill>
              </a:rPr>
              <a:t>a</a:t>
            </a:r>
            <a:r>
              <a:rPr dirty="0" sz="2400" spc="-130">
                <a:solidFill>
                  <a:srgbClr val="FFFFFF"/>
                </a:solidFill>
              </a:rPr>
              <a:t> </a:t>
            </a:r>
            <a:r>
              <a:rPr dirty="0" sz="2400" spc="-50">
                <a:solidFill>
                  <a:srgbClr val="FFFFFF"/>
                </a:solidFill>
              </a:rPr>
              <a:t>de</a:t>
            </a:r>
            <a:r>
              <a:rPr dirty="0" sz="2400" spc="-145">
                <a:solidFill>
                  <a:srgbClr val="FFFFFF"/>
                </a:solidFill>
              </a:rPr>
              <a:t> </a:t>
            </a:r>
            <a:r>
              <a:rPr dirty="0" sz="2400" spc="-120">
                <a:solidFill>
                  <a:srgbClr val="FFFFFF"/>
                </a:solidFill>
              </a:rPr>
              <a:t>v</a:t>
            </a:r>
            <a:r>
              <a:rPr dirty="0" sz="2400" spc="-70">
                <a:solidFill>
                  <a:srgbClr val="FFFFFF"/>
                </a:solidFill>
              </a:rPr>
              <a:t>oto</a:t>
            </a:r>
            <a:r>
              <a:rPr dirty="0" sz="2400" spc="-150">
                <a:solidFill>
                  <a:srgbClr val="FFFFFF"/>
                </a:solidFill>
              </a:rPr>
              <a:t>s</a:t>
            </a:r>
            <a:endParaRPr sz="24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98503" y="6594957"/>
            <a:ext cx="214883" cy="188976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4758563" y="285241"/>
            <a:ext cx="3110230" cy="320040"/>
            <a:chOff x="4758563" y="285241"/>
            <a:chExt cx="3110230" cy="32004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8563" y="285241"/>
              <a:ext cx="3110102" cy="16154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58563" y="443433"/>
              <a:ext cx="826554" cy="161848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517260" y="424637"/>
            <a:ext cx="8255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º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758563" y="443433"/>
            <a:ext cx="7107555" cy="4605655"/>
            <a:chOff x="4758563" y="443433"/>
            <a:chExt cx="7107555" cy="4605655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19877" y="443433"/>
              <a:ext cx="1711578" cy="16184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58563" y="605663"/>
              <a:ext cx="718553" cy="16154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16931" y="605663"/>
              <a:ext cx="140208" cy="1615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20817" y="601090"/>
              <a:ext cx="505091" cy="16611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62777" y="605663"/>
              <a:ext cx="608533" cy="1615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58563" y="765683"/>
              <a:ext cx="1185392" cy="16154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69813" y="765683"/>
              <a:ext cx="176784" cy="16154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90209" y="761111"/>
              <a:ext cx="503351" cy="16611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30645" y="765683"/>
              <a:ext cx="608533" cy="16154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385816" y="1808988"/>
              <a:ext cx="6480047" cy="32400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61428"/>
            <a:ext cx="11711940" cy="6300470"/>
            <a:chOff x="0" y="361428"/>
            <a:chExt cx="11711940" cy="63004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61428"/>
              <a:ext cx="11711819" cy="629984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67265" y="6168542"/>
              <a:ext cx="217170" cy="2042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1831" y="1073530"/>
              <a:ext cx="3677285" cy="4389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61857" y="1253362"/>
              <a:ext cx="3353561" cy="2133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1831" y="1494154"/>
              <a:ext cx="3619754" cy="43891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194293" y="1475359"/>
            <a:ext cx="16827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solidFill>
                  <a:srgbClr val="046CF1"/>
                </a:solidFill>
                <a:latin typeface="Calibri"/>
                <a:cs typeface="Calibri"/>
              </a:rPr>
              <a:t>ª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356688" y="1494155"/>
            <a:ext cx="7482840" cy="1433195"/>
            <a:chOff x="2356688" y="1494155"/>
            <a:chExt cx="7482840" cy="1433195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40166" y="1494155"/>
              <a:ext cx="1267726" cy="43891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356688" y="2323147"/>
              <a:ext cx="7482840" cy="386080"/>
            </a:xfrm>
            <a:custGeom>
              <a:avLst/>
              <a:gdLst/>
              <a:ahLst/>
              <a:cxnLst/>
              <a:rect l="l" t="t" r="r" b="b"/>
              <a:pathLst>
                <a:path w="7482840" h="386080">
                  <a:moveTo>
                    <a:pt x="0" y="385475"/>
                  </a:moveTo>
                  <a:lnTo>
                    <a:pt x="7482255" y="385475"/>
                  </a:lnTo>
                  <a:lnTo>
                    <a:pt x="7482255" y="0"/>
                  </a:lnTo>
                  <a:lnTo>
                    <a:pt x="0" y="0"/>
                  </a:lnTo>
                  <a:lnTo>
                    <a:pt x="0" y="3854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356688" y="2704989"/>
              <a:ext cx="7482840" cy="218440"/>
            </a:xfrm>
            <a:custGeom>
              <a:avLst/>
              <a:gdLst/>
              <a:ahLst/>
              <a:cxnLst/>
              <a:rect l="l" t="t" r="r" b="b"/>
              <a:pathLst>
                <a:path w="7482840" h="218439">
                  <a:moveTo>
                    <a:pt x="0" y="218235"/>
                  </a:moveTo>
                  <a:lnTo>
                    <a:pt x="7482255" y="218235"/>
                  </a:lnTo>
                  <a:lnTo>
                    <a:pt x="7482255" y="0"/>
                  </a:lnTo>
                  <a:lnTo>
                    <a:pt x="0" y="0"/>
                  </a:lnTo>
                  <a:lnTo>
                    <a:pt x="0" y="21823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9835450" y="2704989"/>
              <a:ext cx="3810" cy="222250"/>
            </a:xfrm>
            <a:custGeom>
              <a:avLst/>
              <a:gdLst/>
              <a:ahLst/>
              <a:cxnLst/>
              <a:rect l="l" t="t" r="r" b="b"/>
              <a:pathLst>
                <a:path w="3809" h="222250">
                  <a:moveTo>
                    <a:pt x="0" y="221869"/>
                  </a:moveTo>
                  <a:lnTo>
                    <a:pt x="3493" y="221869"/>
                  </a:lnTo>
                  <a:lnTo>
                    <a:pt x="3493" y="0"/>
                  </a:lnTo>
                  <a:lnTo>
                    <a:pt x="0" y="0"/>
                  </a:lnTo>
                  <a:lnTo>
                    <a:pt x="0" y="2218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903075" y="6594957"/>
            <a:ext cx="201168" cy="188976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9835450" y="3359600"/>
            <a:ext cx="3810" cy="222250"/>
          </a:xfrm>
          <a:custGeom>
            <a:avLst/>
            <a:gdLst/>
            <a:ahLst/>
            <a:cxnLst/>
            <a:rect l="l" t="t" r="r" b="b"/>
            <a:pathLst>
              <a:path w="3809" h="222250">
                <a:moveTo>
                  <a:pt x="0" y="221869"/>
                </a:moveTo>
                <a:lnTo>
                  <a:pt x="3493" y="221869"/>
                </a:lnTo>
                <a:lnTo>
                  <a:pt x="3493" y="0"/>
                </a:lnTo>
                <a:lnTo>
                  <a:pt x="0" y="0"/>
                </a:lnTo>
                <a:lnTo>
                  <a:pt x="0" y="2218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612265" y="2390513"/>
            <a:ext cx="1153160" cy="2349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350" spc="20" b="1">
                <a:latin typeface="Verdana"/>
                <a:cs typeface="Verdana"/>
              </a:rPr>
              <a:t>C</a:t>
            </a:r>
            <a:r>
              <a:rPr dirty="0" sz="1350" spc="-75" b="1">
                <a:latin typeface="Verdana"/>
                <a:cs typeface="Verdana"/>
              </a:rPr>
              <a:t>r</a:t>
            </a:r>
            <a:r>
              <a:rPr dirty="0" sz="1350" spc="-45" b="1">
                <a:latin typeface="Verdana"/>
                <a:cs typeface="Verdana"/>
              </a:rPr>
              <a:t>uz</a:t>
            </a:r>
            <a:r>
              <a:rPr dirty="0" sz="1350" spc="-40" b="1">
                <a:latin typeface="Verdana"/>
                <a:cs typeface="Verdana"/>
              </a:rPr>
              <a:t>a</a:t>
            </a:r>
            <a:r>
              <a:rPr dirty="0" sz="1350" b="1">
                <a:latin typeface="Verdana"/>
                <a:cs typeface="Verdana"/>
              </a:rPr>
              <a:t>m</a:t>
            </a:r>
            <a:r>
              <a:rPr dirty="0" sz="1350" spc="-40" b="1">
                <a:latin typeface="Verdana"/>
                <a:cs typeface="Verdana"/>
              </a:rPr>
              <a:t>e</a:t>
            </a:r>
            <a:r>
              <a:rPr dirty="0" sz="1350" spc="-20" b="1">
                <a:latin typeface="Verdana"/>
                <a:cs typeface="Verdana"/>
              </a:rPr>
              <a:t>n</a:t>
            </a:r>
            <a:r>
              <a:rPr dirty="0" sz="1350" spc="-25" b="1">
                <a:latin typeface="Verdana"/>
                <a:cs typeface="Verdana"/>
              </a:rPr>
              <a:t>to</a:t>
            </a:r>
            <a:endParaRPr sz="1350">
              <a:latin typeface="Verdana"/>
              <a:cs typeface="Verdan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980363" y="2320685"/>
            <a:ext cx="4850765" cy="386715"/>
            <a:chOff x="4980363" y="2320685"/>
            <a:chExt cx="4850765" cy="386715"/>
          </a:xfrm>
        </p:grpSpPr>
        <p:sp>
          <p:nvSpPr>
            <p:cNvPr id="18" name="object 18"/>
            <p:cNvSpPr/>
            <p:nvPr/>
          </p:nvSpPr>
          <p:spPr>
            <a:xfrm>
              <a:off x="4980998" y="2321320"/>
              <a:ext cx="607060" cy="385445"/>
            </a:xfrm>
            <a:custGeom>
              <a:avLst/>
              <a:gdLst/>
              <a:ahLst/>
              <a:cxnLst/>
              <a:rect l="l" t="t" r="r" b="b"/>
              <a:pathLst>
                <a:path w="607060" h="385444">
                  <a:moveTo>
                    <a:pt x="564109" y="0"/>
                  </a:moveTo>
                  <a:lnTo>
                    <a:pt x="42424" y="0"/>
                  </a:lnTo>
                  <a:lnTo>
                    <a:pt x="25906" y="3341"/>
                  </a:lnTo>
                  <a:lnTo>
                    <a:pt x="12422" y="12449"/>
                  </a:lnTo>
                  <a:lnTo>
                    <a:pt x="3332" y="25954"/>
                  </a:lnTo>
                  <a:lnTo>
                    <a:pt x="0" y="42484"/>
                  </a:lnTo>
                  <a:lnTo>
                    <a:pt x="0" y="342637"/>
                  </a:lnTo>
                  <a:lnTo>
                    <a:pt x="3332" y="359187"/>
                  </a:lnTo>
                  <a:lnTo>
                    <a:pt x="12422" y="372690"/>
                  </a:lnTo>
                  <a:lnTo>
                    <a:pt x="25906" y="381787"/>
                  </a:lnTo>
                  <a:lnTo>
                    <a:pt x="42424" y="385122"/>
                  </a:lnTo>
                  <a:lnTo>
                    <a:pt x="564109" y="385122"/>
                  </a:lnTo>
                  <a:lnTo>
                    <a:pt x="580634" y="381787"/>
                  </a:lnTo>
                  <a:lnTo>
                    <a:pt x="594136" y="372690"/>
                  </a:lnTo>
                  <a:lnTo>
                    <a:pt x="603242" y="359187"/>
                  </a:lnTo>
                  <a:lnTo>
                    <a:pt x="606582" y="342637"/>
                  </a:lnTo>
                  <a:lnTo>
                    <a:pt x="606582" y="42484"/>
                  </a:lnTo>
                  <a:lnTo>
                    <a:pt x="603242" y="25954"/>
                  </a:lnTo>
                  <a:lnTo>
                    <a:pt x="594136" y="12449"/>
                  </a:lnTo>
                  <a:lnTo>
                    <a:pt x="580634" y="3341"/>
                  </a:lnTo>
                  <a:lnTo>
                    <a:pt x="564109" y="0"/>
                  </a:lnTo>
                  <a:close/>
                </a:path>
              </a:pathLst>
            </a:custGeom>
            <a:solidFill>
              <a:srgbClr val="F0BE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980998" y="2321320"/>
              <a:ext cx="607060" cy="385445"/>
            </a:xfrm>
            <a:custGeom>
              <a:avLst/>
              <a:gdLst/>
              <a:ahLst/>
              <a:cxnLst/>
              <a:rect l="l" t="t" r="r" b="b"/>
              <a:pathLst>
                <a:path w="607060" h="385444">
                  <a:moveTo>
                    <a:pt x="0" y="42484"/>
                  </a:moveTo>
                  <a:lnTo>
                    <a:pt x="3332" y="25954"/>
                  </a:lnTo>
                  <a:lnTo>
                    <a:pt x="12422" y="12449"/>
                  </a:lnTo>
                  <a:lnTo>
                    <a:pt x="25906" y="3341"/>
                  </a:lnTo>
                  <a:lnTo>
                    <a:pt x="42424" y="0"/>
                  </a:lnTo>
                  <a:lnTo>
                    <a:pt x="564109" y="0"/>
                  </a:lnTo>
                  <a:lnTo>
                    <a:pt x="603242" y="25954"/>
                  </a:lnTo>
                  <a:lnTo>
                    <a:pt x="606582" y="342637"/>
                  </a:lnTo>
                  <a:lnTo>
                    <a:pt x="603242" y="359187"/>
                  </a:lnTo>
                  <a:lnTo>
                    <a:pt x="594136" y="372690"/>
                  </a:lnTo>
                  <a:lnTo>
                    <a:pt x="580634" y="381787"/>
                  </a:lnTo>
                  <a:lnTo>
                    <a:pt x="564109" y="385122"/>
                  </a:lnTo>
                  <a:lnTo>
                    <a:pt x="42424" y="385122"/>
                  </a:lnTo>
                  <a:lnTo>
                    <a:pt x="25906" y="381787"/>
                  </a:lnTo>
                  <a:lnTo>
                    <a:pt x="12422" y="372690"/>
                  </a:lnTo>
                  <a:lnTo>
                    <a:pt x="3332" y="359187"/>
                  </a:lnTo>
                  <a:lnTo>
                    <a:pt x="0" y="342637"/>
                  </a:lnTo>
                  <a:lnTo>
                    <a:pt x="0" y="4248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587580" y="2321320"/>
              <a:ext cx="603250" cy="385445"/>
            </a:xfrm>
            <a:custGeom>
              <a:avLst/>
              <a:gdLst/>
              <a:ahLst/>
              <a:cxnLst/>
              <a:rect l="l" t="t" r="r" b="b"/>
              <a:pathLst>
                <a:path w="603250" h="385444">
                  <a:moveTo>
                    <a:pt x="560477" y="0"/>
                  </a:moveTo>
                  <a:lnTo>
                    <a:pt x="42424" y="0"/>
                  </a:lnTo>
                  <a:lnTo>
                    <a:pt x="25906" y="3341"/>
                  </a:lnTo>
                  <a:lnTo>
                    <a:pt x="12422" y="12449"/>
                  </a:lnTo>
                  <a:lnTo>
                    <a:pt x="3332" y="25954"/>
                  </a:lnTo>
                  <a:lnTo>
                    <a:pt x="0" y="42484"/>
                  </a:lnTo>
                  <a:lnTo>
                    <a:pt x="0" y="342637"/>
                  </a:lnTo>
                  <a:lnTo>
                    <a:pt x="3332" y="359187"/>
                  </a:lnTo>
                  <a:lnTo>
                    <a:pt x="12422" y="372690"/>
                  </a:lnTo>
                  <a:lnTo>
                    <a:pt x="25906" y="381787"/>
                  </a:lnTo>
                  <a:lnTo>
                    <a:pt x="42424" y="385122"/>
                  </a:lnTo>
                  <a:lnTo>
                    <a:pt x="560477" y="385122"/>
                  </a:lnTo>
                  <a:lnTo>
                    <a:pt x="577002" y="381787"/>
                  </a:lnTo>
                  <a:lnTo>
                    <a:pt x="590503" y="372690"/>
                  </a:lnTo>
                  <a:lnTo>
                    <a:pt x="599610" y="359187"/>
                  </a:lnTo>
                  <a:lnTo>
                    <a:pt x="602950" y="342637"/>
                  </a:lnTo>
                  <a:lnTo>
                    <a:pt x="602950" y="42484"/>
                  </a:lnTo>
                  <a:lnTo>
                    <a:pt x="599610" y="25954"/>
                  </a:lnTo>
                  <a:lnTo>
                    <a:pt x="590503" y="12449"/>
                  </a:lnTo>
                  <a:lnTo>
                    <a:pt x="577002" y="3341"/>
                  </a:lnTo>
                  <a:lnTo>
                    <a:pt x="560477" y="0"/>
                  </a:lnTo>
                  <a:close/>
                </a:path>
              </a:pathLst>
            </a:custGeom>
            <a:solidFill>
              <a:srgbClr val="F4DE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587580" y="2321320"/>
              <a:ext cx="603250" cy="385445"/>
            </a:xfrm>
            <a:custGeom>
              <a:avLst/>
              <a:gdLst/>
              <a:ahLst/>
              <a:cxnLst/>
              <a:rect l="l" t="t" r="r" b="b"/>
              <a:pathLst>
                <a:path w="603250" h="385444">
                  <a:moveTo>
                    <a:pt x="0" y="42484"/>
                  </a:moveTo>
                  <a:lnTo>
                    <a:pt x="3332" y="25954"/>
                  </a:lnTo>
                  <a:lnTo>
                    <a:pt x="12422" y="12449"/>
                  </a:lnTo>
                  <a:lnTo>
                    <a:pt x="25906" y="3341"/>
                  </a:lnTo>
                  <a:lnTo>
                    <a:pt x="42424" y="0"/>
                  </a:lnTo>
                  <a:lnTo>
                    <a:pt x="560477" y="0"/>
                  </a:lnTo>
                  <a:lnTo>
                    <a:pt x="599610" y="25954"/>
                  </a:lnTo>
                  <a:lnTo>
                    <a:pt x="602950" y="342637"/>
                  </a:lnTo>
                  <a:lnTo>
                    <a:pt x="599610" y="359187"/>
                  </a:lnTo>
                  <a:lnTo>
                    <a:pt x="590503" y="372690"/>
                  </a:lnTo>
                  <a:lnTo>
                    <a:pt x="577002" y="381787"/>
                  </a:lnTo>
                  <a:lnTo>
                    <a:pt x="560477" y="385122"/>
                  </a:lnTo>
                  <a:lnTo>
                    <a:pt x="42424" y="385122"/>
                  </a:lnTo>
                  <a:lnTo>
                    <a:pt x="25906" y="381787"/>
                  </a:lnTo>
                  <a:lnTo>
                    <a:pt x="12422" y="372690"/>
                  </a:lnTo>
                  <a:lnTo>
                    <a:pt x="3332" y="359187"/>
                  </a:lnTo>
                  <a:lnTo>
                    <a:pt x="0" y="342637"/>
                  </a:lnTo>
                  <a:lnTo>
                    <a:pt x="0" y="4248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194163" y="2321320"/>
              <a:ext cx="607060" cy="385445"/>
            </a:xfrm>
            <a:custGeom>
              <a:avLst/>
              <a:gdLst/>
              <a:ahLst/>
              <a:cxnLst/>
              <a:rect l="l" t="t" r="r" b="b"/>
              <a:pathLst>
                <a:path w="607059" h="385444">
                  <a:moveTo>
                    <a:pt x="564109" y="0"/>
                  </a:moveTo>
                  <a:lnTo>
                    <a:pt x="42424" y="0"/>
                  </a:lnTo>
                  <a:lnTo>
                    <a:pt x="25906" y="3341"/>
                  </a:lnTo>
                  <a:lnTo>
                    <a:pt x="12422" y="12449"/>
                  </a:lnTo>
                  <a:lnTo>
                    <a:pt x="3332" y="25954"/>
                  </a:lnTo>
                  <a:lnTo>
                    <a:pt x="0" y="42484"/>
                  </a:lnTo>
                  <a:lnTo>
                    <a:pt x="0" y="342637"/>
                  </a:lnTo>
                  <a:lnTo>
                    <a:pt x="3332" y="359187"/>
                  </a:lnTo>
                  <a:lnTo>
                    <a:pt x="12422" y="372690"/>
                  </a:lnTo>
                  <a:lnTo>
                    <a:pt x="25906" y="381787"/>
                  </a:lnTo>
                  <a:lnTo>
                    <a:pt x="42424" y="385122"/>
                  </a:lnTo>
                  <a:lnTo>
                    <a:pt x="564109" y="385122"/>
                  </a:lnTo>
                  <a:lnTo>
                    <a:pt x="580634" y="381787"/>
                  </a:lnTo>
                  <a:lnTo>
                    <a:pt x="594136" y="372690"/>
                  </a:lnTo>
                  <a:lnTo>
                    <a:pt x="603242" y="359187"/>
                  </a:lnTo>
                  <a:lnTo>
                    <a:pt x="606582" y="342637"/>
                  </a:lnTo>
                  <a:lnTo>
                    <a:pt x="606582" y="42484"/>
                  </a:lnTo>
                  <a:lnTo>
                    <a:pt x="603242" y="25954"/>
                  </a:lnTo>
                  <a:lnTo>
                    <a:pt x="594136" y="12449"/>
                  </a:lnTo>
                  <a:lnTo>
                    <a:pt x="580634" y="3341"/>
                  </a:lnTo>
                  <a:lnTo>
                    <a:pt x="5641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194163" y="2321320"/>
              <a:ext cx="607060" cy="385445"/>
            </a:xfrm>
            <a:custGeom>
              <a:avLst/>
              <a:gdLst/>
              <a:ahLst/>
              <a:cxnLst/>
              <a:rect l="l" t="t" r="r" b="b"/>
              <a:pathLst>
                <a:path w="607059" h="385444">
                  <a:moveTo>
                    <a:pt x="0" y="42484"/>
                  </a:moveTo>
                  <a:lnTo>
                    <a:pt x="3332" y="25954"/>
                  </a:lnTo>
                  <a:lnTo>
                    <a:pt x="12422" y="12449"/>
                  </a:lnTo>
                  <a:lnTo>
                    <a:pt x="25906" y="3341"/>
                  </a:lnTo>
                  <a:lnTo>
                    <a:pt x="42424" y="0"/>
                  </a:lnTo>
                  <a:lnTo>
                    <a:pt x="564109" y="0"/>
                  </a:lnTo>
                  <a:lnTo>
                    <a:pt x="603242" y="25954"/>
                  </a:lnTo>
                  <a:lnTo>
                    <a:pt x="606582" y="342637"/>
                  </a:lnTo>
                  <a:lnTo>
                    <a:pt x="603242" y="359187"/>
                  </a:lnTo>
                  <a:lnTo>
                    <a:pt x="594136" y="372690"/>
                  </a:lnTo>
                  <a:lnTo>
                    <a:pt x="580634" y="381787"/>
                  </a:lnTo>
                  <a:lnTo>
                    <a:pt x="564109" y="385122"/>
                  </a:lnTo>
                  <a:lnTo>
                    <a:pt x="42424" y="385122"/>
                  </a:lnTo>
                  <a:lnTo>
                    <a:pt x="25906" y="381787"/>
                  </a:lnTo>
                  <a:lnTo>
                    <a:pt x="12422" y="372690"/>
                  </a:lnTo>
                  <a:lnTo>
                    <a:pt x="3332" y="359187"/>
                  </a:lnTo>
                  <a:lnTo>
                    <a:pt x="0" y="342637"/>
                  </a:lnTo>
                  <a:lnTo>
                    <a:pt x="0" y="4248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6800745" y="2321320"/>
              <a:ext cx="607060" cy="385445"/>
            </a:xfrm>
            <a:custGeom>
              <a:avLst/>
              <a:gdLst/>
              <a:ahLst/>
              <a:cxnLst/>
              <a:rect l="l" t="t" r="r" b="b"/>
              <a:pathLst>
                <a:path w="607059" h="385444">
                  <a:moveTo>
                    <a:pt x="564109" y="0"/>
                  </a:moveTo>
                  <a:lnTo>
                    <a:pt x="42424" y="0"/>
                  </a:lnTo>
                  <a:lnTo>
                    <a:pt x="25906" y="3341"/>
                  </a:lnTo>
                  <a:lnTo>
                    <a:pt x="12422" y="12449"/>
                  </a:lnTo>
                  <a:lnTo>
                    <a:pt x="3332" y="25954"/>
                  </a:lnTo>
                  <a:lnTo>
                    <a:pt x="0" y="42484"/>
                  </a:lnTo>
                  <a:lnTo>
                    <a:pt x="0" y="342637"/>
                  </a:lnTo>
                  <a:lnTo>
                    <a:pt x="3332" y="359187"/>
                  </a:lnTo>
                  <a:lnTo>
                    <a:pt x="12422" y="372690"/>
                  </a:lnTo>
                  <a:lnTo>
                    <a:pt x="25906" y="381787"/>
                  </a:lnTo>
                  <a:lnTo>
                    <a:pt x="42424" y="385122"/>
                  </a:lnTo>
                  <a:lnTo>
                    <a:pt x="564109" y="385122"/>
                  </a:lnTo>
                  <a:lnTo>
                    <a:pt x="580634" y="381787"/>
                  </a:lnTo>
                  <a:lnTo>
                    <a:pt x="594136" y="372690"/>
                  </a:lnTo>
                  <a:lnTo>
                    <a:pt x="603242" y="359187"/>
                  </a:lnTo>
                  <a:lnTo>
                    <a:pt x="606582" y="342637"/>
                  </a:lnTo>
                  <a:lnTo>
                    <a:pt x="606582" y="42484"/>
                  </a:lnTo>
                  <a:lnTo>
                    <a:pt x="603242" y="25954"/>
                  </a:lnTo>
                  <a:lnTo>
                    <a:pt x="594136" y="12449"/>
                  </a:lnTo>
                  <a:lnTo>
                    <a:pt x="580634" y="3341"/>
                  </a:lnTo>
                  <a:lnTo>
                    <a:pt x="5641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800745" y="2321320"/>
              <a:ext cx="607060" cy="385445"/>
            </a:xfrm>
            <a:custGeom>
              <a:avLst/>
              <a:gdLst/>
              <a:ahLst/>
              <a:cxnLst/>
              <a:rect l="l" t="t" r="r" b="b"/>
              <a:pathLst>
                <a:path w="607059" h="385444">
                  <a:moveTo>
                    <a:pt x="0" y="42484"/>
                  </a:moveTo>
                  <a:lnTo>
                    <a:pt x="3332" y="25954"/>
                  </a:lnTo>
                  <a:lnTo>
                    <a:pt x="12422" y="12449"/>
                  </a:lnTo>
                  <a:lnTo>
                    <a:pt x="25906" y="3341"/>
                  </a:lnTo>
                  <a:lnTo>
                    <a:pt x="42424" y="0"/>
                  </a:lnTo>
                  <a:lnTo>
                    <a:pt x="564109" y="0"/>
                  </a:lnTo>
                  <a:lnTo>
                    <a:pt x="603242" y="25954"/>
                  </a:lnTo>
                  <a:lnTo>
                    <a:pt x="606582" y="342637"/>
                  </a:lnTo>
                  <a:lnTo>
                    <a:pt x="603242" y="359187"/>
                  </a:lnTo>
                  <a:lnTo>
                    <a:pt x="594136" y="372690"/>
                  </a:lnTo>
                  <a:lnTo>
                    <a:pt x="580634" y="381787"/>
                  </a:lnTo>
                  <a:lnTo>
                    <a:pt x="564109" y="385122"/>
                  </a:lnTo>
                  <a:lnTo>
                    <a:pt x="42424" y="385122"/>
                  </a:lnTo>
                  <a:lnTo>
                    <a:pt x="25906" y="381787"/>
                  </a:lnTo>
                  <a:lnTo>
                    <a:pt x="12422" y="372690"/>
                  </a:lnTo>
                  <a:lnTo>
                    <a:pt x="3332" y="359187"/>
                  </a:lnTo>
                  <a:lnTo>
                    <a:pt x="0" y="342637"/>
                  </a:lnTo>
                  <a:lnTo>
                    <a:pt x="0" y="4248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8620493" y="2321320"/>
              <a:ext cx="607060" cy="385445"/>
            </a:xfrm>
            <a:custGeom>
              <a:avLst/>
              <a:gdLst/>
              <a:ahLst/>
              <a:cxnLst/>
              <a:rect l="l" t="t" r="r" b="b"/>
              <a:pathLst>
                <a:path w="607059" h="385444">
                  <a:moveTo>
                    <a:pt x="564109" y="0"/>
                  </a:moveTo>
                  <a:lnTo>
                    <a:pt x="42424" y="0"/>
                  </a:lnTo>
                  <a:lnTo>
                    <a:pt x="25906" y="3341"/>
                  </a:lnTo>
                  <a:lnTo>
                    <a:pt x="12422" y="12449"/>
                  </a:lnTo>
                  <a:lnTo>
                    <a:pt x="3332" y="25954"/>
                  </a:lnTo>
                  <a:lnTo>
                    <a:pt x="0" y="42484"/>
                  </a:lnTo>
                  <a:lnTo>
                    <a:pt x="0" y="342637"/>
                  </a:lnTo>
                  <a:lnTo>
                    <a:pt x="3332" y="359187"/>
                  </a:lnTo>
                  <a:lnTo>
                    <a:pt x="12422" y="372690"/>
                  </a:lnTo>
                  <a:lnTo>
                    <a:pt x="25906" y="381787"/>
                  </a:lnTo>
                  <a:lnTo>
                    <a:pt x="42424" y="385122"/>
                  </a:lnTo>
                  <a:lnTo>
                    <a:pt x="564109" y="385122"/>
                  </a:lnTo>
                  <a:lnTo>
                    <a:pt x="580634" y="381787"/>
                  </a:lnTo>
                  <a:lnTo>
                    <a:pt x="594136" y="372690"/>
                  </a:lnTo>
                  <a:lnTo>
                    <a:pt x="603242" y="359187"/>
                  </a:lnTo>
                  <a:lnTo>
                    <a:pt x="606582" y="342637"/>
                  </a:lnTo>
                  <a:lnTo>
                    <a:pt x="606582" y="42484"/>
                  </a:lnTo>
                  <a:lnTo>
                    <a:pt x="603242" y="25954"/>
                  </a:lnTo>
                  <a:lnTo>
                    <a:pt x="594136" y="12449"/>
                  </a:lnTo>
                  <a:lnTo>
                    <a:pt x="580634" y="3341"/>
                  </a:lnTo>
                  <a:lnTo>
                    <a:pt x="5641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8620493" y="2321320"/>
              <a:ext cx="607060" cy="385445"/>
            </a:xfrm>
            <a:custGeom>
              <a:avLst/>
              <a:gdLst/>
              <a:ahLst/>
              <a:cxnLst/>
              <a:rect l="l" t="t" r="r" b="b"/>
              <a:pathLst>
                <a:path w="607059" h="385444">
                  <a:moveTo>
                    <a:pt x="0" y="42484"/>
                  </a:moveTo>
                  <a:lnTo>
                    <a:pt x="3332" y="25954"/>
                  </a:lnTo>
                  <a:lnTo>
                    <a:pt x="12422" y="12449"/>
                  </a:lnTo>
                  <a:lnTo>
                    <a:pt x="25906" y="3341"/>
                  </a:lnTo>
                  <a:lnTo>
                    <a:pt x="42424" y="0"/>
                  </a:lnTo>
                  <a:lnTo>
                    <a:pt x="564109" y="0"/>
                  </a:lnTo>
                  <a:lnTo>
                    <a:pt x="603242" y="25954"/>
                  </a:lnTo>
                  <a:lnTo>
                    <a:pt x="606582" y="342637"/>
                  </a:lnTo>
                  <a:lnTo>
                    <a:pt x="603242" y="359187"/>
                  </a:lnTo>
                  <a:lnTo>
                    <a:pt x="594136" y="372690"/>
                  </a:lnTo>
                  <a:lnTo>
                    <a:pt x="580634" y="381787"/>
                  </a:lnTo>
                  <a:lnTo>
                    <a:pt x="564109" y="385122"/>
                  </a:lnTo>
                  <a:lnTo>
                    <a:pt x="42424" y="385122"/>
                  </a:lnTo>
                  <a:lnTo>
                    <a:pt x="25906" y="381787"/>
                  </a:lnTo>
                  <a:lnTo>
                    <a:pt x="12422" y="372690"/>
                  </a:lnTo>
                  <a:lnTo>
                    <a:pt x="3332" y="359187"/>
                  </a:lnTo>
                  <a:lnTo>
                    <a:pt x="0" y="342637"/>
                  </a:lnTo>
                  <a:lnTo>
                    <a:pt x="0" y="4248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9227075" y="2321320"/>
              <a:ext cx="603250" cy="385445"/>
            </a:xfrm>
            <a:custGeom>
              <a:avLst/>
              <a:gdLst/>
              <a:ahLst/>
              <a:cxnLst/>
              <a:rect l="l" t="t" r="r" b="b"/>
              <a:pathLst>
                <a:path w="603250" h="385444">
                  <a:moveTo>
                    <a:pt x="560477" y="0"/>
                  </a:moveTo>
                  <a:lnTo>
                    <a:pt x="42424" y="0"/>
                  </a:lnTo>
                  <a:lnTo>
                    <a:pt x="25906" y="3341"/>
                  </a:lnTo>
                  <a:lnTo>
                    <a:pt x="12422" y="12449"/>
                  </a:lnTo>
                  <a:lnTo>
                    <a:pt x="3332" y="25954"/>
                  </a:lnTo>
                  <a:lnTo>
                    <a:pt x="0" y="42484"/>
                  </a:lnTo>
                  <a:lnTo>
                    <a:pt x="0" y="342637"/>
                  </a:lnTo>
                  <a:lnTo>
                    <a:pt x="3332" y="359187"/>
                  </a:lnTo>
                  <a:lnTo>
                    <a:pt x="12422" y="372690"/>
                  </a:lnTo>
                  <a:lnTo>
                    <a:pt x="25906" y="381787"/>
                  </a:lnTo>
                  <a:lnTo>
                    <a:pt x="42424" y="385122"/>
                  </a:lnTo>
                  <a:lnTo>
                    <a:pt x="560477" y="385122"/>
                  </a:lnTo>
                  <a:lnTo>
                    <a:pt x="577002" y="381787"/>
                  </a:lnTo>
                  <a:lnTo>
                    <a:pt x="590503" y="372690"/>
                  </a:lnTo>
                  <a:lnTo>
                    <a:pt x="599610" y="359187"/>
                  </a:lnTo>
                  <a:lnTo>
                    <a:pt x="602950" y="342637"/>
                  </a:lnTo>
                  <a:lnTo>
                    <a:pt x="602950" y="42484"/>
                  </a:lnTo>
                  <a:lnTo>
                    <a:pt x="599610" y="25954"/>
                  </a:lnTo>
                  <a:lnTo>
                    <a:pt x="590503" y="12449"/>
                  </a:lnTo>
                  <a:lnTo>
                    <a:pt x="577002" y="3341"/>
                  </a:lnTo>
                  <a:lnTo>
                    <a:pt x="560477" y="0"/>
                  </a:lnTo>
                  <a:close/>
                </a:path>
              </a:pathLst>
            </a:custGeom>
            <a:solidFill>
              <a:srgbClr val="3B383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9227075" y="2321320"/>
              <a:ext cx="603250" cy="385445"/>
            </a:xfrm>
            <a:custGeom>
              <a:avLst/>
              <a:gdLst/>
              <a:ahLst/>
              <a:cxnLst/>
              <a:rect l="l" t="t" r="r" b="b"/>
              <a:pathLst>
                <a:path w="603250" h="385444">
                  <a:moveTo>
                    <a:pt x="0" y="42484"/>
                  </a:moveTo>
                  <a:lnTo>
                    <a:pt x="3332" y="25954"/>
                  </a:lnTo>
                  <a:lnTo>
                    <a:pt x="12422" y="12449"/>
                  </a:lnTo>
                  <a:lnTo>
                    <a:pt x="25906" y="3341"/>
                  </a:lnTo>
                  <a:lnTo>
                    <a:pt x="42424" y="0"/>
                  </a:lnTo>
                  <a:lnTo>
                    <a:pt x="560477" y="0"/>
                  </a:lnTo>
                  <a:lnTo>
                    <a:pt x="599610" y="25954"/>
                  </a:lnTo>
                  <a:lnTo>
                    <a:pt x="602950" y="342637"/>
                  </a:lnTo>
                  <a:lnTo>
                    <a:pt x="599610" y="359187"/>
                  </a:lnTo>
                  <a:lnTo>
                    <a:pt x="590503" y="372690"/>
                  </a:lnTo>
                  <a:lnTo>
                    <a:pt x="577002" y="381787"/>
                  </a:lnTo>
                  <a:lnTo>
                    <a:pt x="560477" y="385122"/>
                  </a:lnTo>
                  <a:lnTo>
                    <a:pt x="42424" y="385122"/>
                  </a:lnTo>
                  <a:lnTo>
                    <a:pt x="25906" y="381787"/>
                  </a:lnTo>
                  <a:lnTo>
                    <a:pt x="12422" y="372690"/>
                  </a:lnTo>
                  <a:lnTo>
                    <a:pt x="3332" y="359187"/>
                  </a:lnTo>
                  <a:lnTo>
                    <a:pt x="0" y="342637"/>
                  </a:lnTo>
                  <a:lnTo>
                    <a:pt x="0" y="42484"/>
                  </a:lnTo>
                  <a:close/>
                </a:path>
              </a:pathLst>
            </a:custGeom>
            <a:ln w="3175">
              <a:solidFill>
                <a:srgbClr val="3B383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/>
          <p:cNvGrpSpPr/>
          <p:nvPr/>
        </p:nvGrpSpPr>
        <p:grpSpPr>
          <a:xfrm>
            <a:off x="4980393" y="5765024"/>
            <a:ext cx="4850765" cy="230504"/>
            <a:chOff x="4980393" y="5765024"/>
            <a:chExt cx="4850765" cy="230504"/>
          </a:xfrm>
        </p:grpSpPr>
        <p:sp>
          <p:nvSpPr>
            <p:cNvPr id="31" name="object 31"/>
            <p:cNvSpPr/>
            <p:nvPr/>
          </p:nvSpPr>
          <p:spPr>
            <a:xfrm>
              <a:off x="4980998" y="5765630"/>
              <a:ext cx="607060" cy="229235"/>
            </a:xfrm>
            <a:custGeom>
              <a:avLst/>
              <a:gdLst/>
              <a:ahLst/>
              <a:cxnLst/>
              <a:rect l="l" t="t" r="r" b="b"/>
              <a:pathLst>
                <a:path w="607060" h="229235">
                  <a:moveTo>
                    <a:pt x="581302" y="0"/>
                  </a:moveTo>
                  <a:lnTo>
                    <a:pt x="25231" y="0"/>
                  </a:lnTo>
                  <a:lnTo>
                    <a:pt x="15405" y="1983"/>
                  </a:lnTo>
                  <a:lnTo>
                    <a:pt x="7385" y="7393"/>
                  </a:lnTo>
                  <a:lnTo>
                    <a:pt x="1981" y="15417"/>
                  </a:lnTo>
                  <a:lnTo>
                    <a:pt x="0" y="25243"/>
                  </a:lnTo>
                  <a:lnTo>
                    <a:pt x="0" y="203648"/>
                  </a:lnTo>
                  <a:lnTo>
                    <a:pt x="1981" y="213475"/>
                  </a:lnTo>
                  <a:lnTo>
                    <a:pt x="7385" y="221499"/>
                  </a:lnTo>
                  <a:lnTo>
                    <a:pt x="15405" y="226909"/>
                  </a:lnTo>
                  <a:lnTo>
                    <a:pt x="25231" y="228893"/>
                  </a:lnTo>
                  <a:lnTo>
                    <a:pt x="581302" y="228893"/>
                  </a:lnTo>
                  <a:lnTo>
                    <a:pt x="591136" y="226909"/>
                  </a:lnTo>
                  <a:lnTo>
                    <a:pt x="599172" y="221499"/>
                  </a:lnTo>
                  <a:lnTo>
                    <a:pt x="604593" y="213475"/>
                  </a:lnTo>
                  <a:lnTo>
                    <a:pt x="606582" y="203648"/>
                  </a:lnTo>
                  <a:lnTo>
                    <a:pt x="606582" y="25243"/>
                  </a:lnTo>
                  <a:lnTo>
                    <a:pt x="604593" y="15417"/>
                  </a:lnTo>
                  <a:lnTo>
                    <a:pt x="599172" y="7393"/>
                  </a:lnTo>
                  <a:lnTo>
                    <a:pt x="591136" y="1983"/>
                  </a:lnTo>
                  <a:lnTo>
                    <a:pt x="581302" y="0"/>
                  </a:lnTo>
                  <a:close/>
                </a:path>
              </a:pathLst>
            </a:custGeom>
            <a:solidFill>
              <a:srgbClr val="F0BE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4980998" y="5765630"/>
              <a:ext cx="607060" cy="229235"/>
            </a:xfrm>
            <a:custGeom>
              <a:avLst/>
              <a:gdLst/>
              <a:ahLst/>
              <a:cxnLst/>
              <a:rect l="l" t="t" r="r" b="b"/>
              <a:pathLst>
                <a:path w="607060" h="229235">
                  <a:moveTo>
                    <a:pt x="0" y="25243"/>
                  </a:moveTo>
                  <a:lnTo>
                    <a:pt x="1981" y="15417"/>
                  </a:lnTo>
                  <a:lnTo>
                    <a:pt x="7385" y="7393"/>
                  </a:lnTo>
                  <a:lnTo>
                    <a:pt x="15405" y="1983"/>
                  </a:lnTo>
                  <a:lnTo>
                    <a:pt x="25231" y="0"/>
                  </a:lnTo>
                  <a:lnTo>
                    <a:pt x="581302" y="0"/>
                  </a:lnTo>
                  <a:lnTo>
                    <a:pt x="606582" y="203648"/>
                  </a:lnTo>
                  <a:lnTo>
                    <a:pt x="604593" y="213475"/>
                  </a:lnTo>
                  <a:lnTo>
                    <a:pt x="599172" y="221499"/>
                  </a:lnTo>
                  <a:lnTo>
                    <a:pt x="591136" y="226909"/>
                  </a:lnTo>
                  <a:lnTo>
                    <a:pt x="581302" y="228893"/>
                  </a:lnTo>
                  <a:lnTo>
                    <a:pt x="25231" y="228893"/>
                  </a:lnTo>
                  <a:lnTo>
                    <a:pt x="0" y="252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5587581" y="5765630"/>
              <a:ext cx="603250" cy="229235"/>
            </a:xfrm>
            <a:custGeom>
              <a:avLst/>
              <a:gdLst/>
              <a:ahLst/>
              <a:cxnLst/>
              <a:rect l="l" t="t" r="r" b="b"/>
              <a:pathLst>
                <a:path w="603250" h="229235">
                  <a:moveTo>
                    <a:pt x="577669" y="0"/>
                  </a:moveTo>
                  <a:lnTo>
                    <a:pt x="25231" y="0"/>
                  </a:lnTo>
                  <a:lnTo>
                    <a:pt x="15405" y="1983"/>
                  </a:lnTo>
                  <a:lnTo>
                    <a:pt x="7385" y="7393"/>
                  </a:lnTo>
                  <a:lnTo>
                    <a:pt x="1981" y="15417"/>
                  </a:lnTo>
                  <a:lnTo>
                    <a:pt x="0" y="25243"/>
                  </a:lnTo>
                  <a:lnTo>
                    <a:pt x="0" y="203649"/>
                  </a:lnTo>
                  <a:lnTo>
                    <a:pt x="1981" y="213475"/>
                  </a:lnTo>
                  <a:lnTo>
                    <a:pt x="7385" y="221499"/>
                  </a:lnTo>
                  <a:lnTo>
                    <a:pt x="15405" y="226909"/>
                  </a:lnTo>
                  <a:lnTo>
                    <a:pt x="25231" y="228893"/>
                  </a:lnTo>
                  <a:lnTo>
                    <a:pt x="577669" y="228893"/>
                  </a:lnTo>
                  <a:lnTo>
                    <a:pt x="587504" y="226909"/>
                  </a:lnTo>
                  <a:lnTo>
                    <a:pt x="595540" y="221499"/>
                  </a:lnTo>
                  <a:lnTo>
                    <a:pt x="600961" y="213475"/>
                  </a:lnTo>
                  <a:lnTo>
                    <a:pt x="602950" y="203649"/>
                  </a:lnTo>
                  <a:lnTo>
                    <a:pt x="602950" y="25243"/>
                  </a:lnTo>
                  <a:lnTo>
                    <a:pt x="600961" y="15417"/>
                  </a:lnTo>
                  <a:lnTo>
                    <a:pt x="595540" y="7393"/>
                  </a:lnTo>
                  <a:lnTo>
                    <a:pt x="587504" y="1983"/>
                  </a:lnTo>
                  <a:lnTo>
                    <a:pt x="577669" y="0"/>
                  </a:lnTo>
                  <a:close/>
                </a:path>
              </a:pathLst>
            </a:custGeom>
            <a:solidFill>
              <a:srgbClr val="F4DE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5587581" y="5765630"/>
              <a:ext cx="603250" cy="229235"/>
            </a:xfrm>
            <a:custGeom>
              <a:avLst/>
              <a:gdLst/>
              <a:ahLst/>
              <a:cxnLst/>
              <a:rect l="l" t="t" r="r" b="b"/>
              <a:pathLst>
                <a:path w="603250" h="229235">
                  <a:moveTo>
                    <a:pt x="0" y="25243"/>
                  </a:moveTo>
                  <a:lnTo>
                    <a:pt x="1981" y="15417"/>
                  </a:lnTo>
                  <a:lnTo>
                    <a:pt x="7385" y="7393"/>
                  </a:lnTo>
                  <a:lnTo>
                    <a:pt x="15405" y="1983"/>
                  </a:lnTo>
                  <a:lnTo>
                    <a:pt x="25231" y="0"/>
                  </a:lnTo>
                  <a:lnTo>
                    <a:pt x="577669" y="0"/>
                  </a:lnTo>
                  <a:lnTo>
                    <a:pt x="602950" y="203649"/>
                  </a:lnTo>
                  <a:lnTo>
                    <a:pt x="600961" y="213475"/>
                  </a:lnTo>
                  <a:lnTo>
                    <a:pt x="595540" y="221499"/>
                  </a:lnTo>
                  <a:lnTo>
                    <a:pt x="587504" y="226909"/>
                  </a:lnTo>
                  <a:lnTo>
                    <a:pt x="577669" y="228893"/>
                  </a:lnTo>
                  <a:lnTo>
                    <a:pt x="25231" y="228893"/>
                  </a:lnTo>
                  <a:lnTo>
                    <a:pt x="0" y="252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194163" y="5765630"/>
              <a:ext cx="603250" cy="229235"/>
            </a:xfrm>
            <a:custGeom>
              <a:avLst/>
              <a:gdLst/>
              <a:ahLst/>
              <a:cxnLst/>
              <a:rect l="l" t="t" r="r" b="b"/>
              <a:pathLst>
                <a:path w="603250" h="229235">
                  <a:moveTo>
                    <a:pt x="577669" y="0"/>
                  </a:moveTo>
                  <a:lnTo>
                    <a:pt x="25231" y="0"/>
                  </a:lnTo>
                  <a:lnTo>
                    <a:pt x="15405" y="1983"/>
                  </a:lnTo>
                  <a:lnTo>
                    <a:pt x="7385" y="7393"/>
                  </a:lnTo>
                  <a:lnTo>
                    <a:pt x="1981" y="15417"/>
                  </a:lnTo>
                  <a:lnTo>
                    <a:pt x="0" y="25243"/>
                  </a:lnTo>
                  <a:lnTo>
                    <a:pt x="0" y="203649"/>
                  </a:lnTo>
                  <a:lnTo>
                    <a:pt x="1981" y="213475"/>
                  </a:lnTo>
                  <a:lnTo>
                    <a:pt x="7385" y="221499"/>
                  </a:lnTo>
                  <a:lnTo>
                    <a:pt x="15405" y="226909"/>
                  </a:lnTo>
                  <a:lnTo>
                    <a:pt x="25231" y="228893"/>
                  </a:lnTo>
                  <a:lnTo>
                    <a:pt x="577669" y="228893"/>
                  </a:lnTo>
                  <a:lnTo>
                    <a:pt x="587504" y="226909"/>
                  </a:lnTo>
                  <a:lnTo>
                    <a:pt x="595540" y="221499"/>
                  </a:lnTo>
                  <a:lnTo>
                    <a:pt x="600961" y="213475"/>
                  </a:lnTo>
                  <a:lnTo>
                    <a:pt x="602950" y="203649"/>
                  </a:lnTo>
                  <a:lnTo>
                    <a:pt x="602950" y="25243"/>
                  </a:lnTo>
                  <a:lnTo>
                    <a:pt x="600961" y="15417"/>
                  </a:lnTo>
                  <a:lnTo>
                    <a:pt x="595540" y="7393"/>
                  </a:lnTo>
                  <a:lnTo>
                    <a:pt x="587504" y="1983"/>
                  </a:lnTo>
                  <a:lnTo>
                    <a:pt x="5776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6194163" y="5765630"/>
              <a:ext cx="603250" cy="229235"/>
            </a:xfrm>
            <a:custGeom>
              <a:avLst/>
              <a:gdLst/>
              <a:ahLst/>
              <a:cxnLst/>
              <a:rect l="l" t="t" r="r" b="b"/>
              <a:pathLst>
                <a:path w="603250" h="229235">
                  <a:moveTo>
                    <a:pt x="0" y="25243"/>
                  </a:moveTo>
                  <a:lnTo>
                    <a:pt x="1981" y="15417"/>
                  </a:lnTo>
                  <a:lnTo>
                    <a:pt x="7385" y="7393"/>
                  </a:lnTo>
                  <a:lnTo>
                    <a:pt x="15405" y="1983"/>
                  </a:lnTo>
                  <a:lnTo>
                    <a:pt x="25231" y="0"/>
                  </a:lnTo>
                  <a:lnTo>
                    <a:pt x="577669" y="0"/>
                  </a:lnTo>
                  <a:lnTo>
                    <a:pt x="602950" y="203649"/>
                  </a:lnTo>
                  <a:lnTo>
                    <a:pt x="600961" y="213475"/>
                  </a:lnTo>
                  <a:lnTo>
                    <a:pt x="595540" y="221499"/>
                  </a:lnTo>
                  <a:lnTo>
                    <a:pt x="587504" y="226909"/>
                  </a:lnTo>
                  <a:lnTo>
                    <a:pt x="577669" y="228893"/>
                  </a:lnTo>
                  <a:lnTo>
                    <a:pt x="25231" y="228893"/>
                  </a:lnTo>
                  <a:lnTo>
                    <a:pt x="0" y="252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6800746" y="5765630"/>
              <a:ext cx="603250" cy="229235"/>
            </a:xfrm>
            <a:custGeom>
              <a:avLst/>
              <a:gdLst/>
              <a:ahLst/>
              <a:cxnLst/>
              <a:rect l="l" t="t" r="r" b="b"/>
              <a:pathLst>
                <a:path w="603250" h="229235">
                  <a:moveTo>
                    <a:pt x="577669" y="0"/>
                  </a:moveTo>
                  <a:lnTo>
                    <a:pt x="25231" y="0"/>
                  </a:lnTo>
                  <a:lnTo>
                    <a:pt x="15405" y="1983"/>
                  </a:lnTo>
                  <a:lnTo>
                    <a:pt x="7385" y="7393"/>
                  </a:lnTo>
                  <a:lnTo>
                    <a:pt x="1981" y="15417"/>
                  </a:lnTo>
                  <a:lnTo>
                    <a:pt x="0" y="25243"/>
                  </a:lnTo>
                  <a:lnTo>
                    <a:pt x="0" y="203649"/>
                  </a:lnTo>
                  <a:lnTo>
                    <a:pt x="1981" y="213475"/>
                  </a:lnTo>
                  <a:lnTo>
                    <a:pt x="7385" y="221499"/>
                  </a:lnTo>
                  <a:lnTo>
                    <a:pt x="15405" y="226909"/>
                  </a:lnTo>
                  <a:lnTo>
                    <a:pt x="25231" y="228893"/>
                  </a:lnTo>
                  <a:lnTo>
                    <a:pt x="577669" y="228893"/>
                  </a:lnTo>
                  <a:lnTo>
                    <a:pt x="587504" y="226909"/>
                  </a:lnTo>
                  <a:lnTo>
                    <a:pt x="595540" y="221499"/>
                  </a:lnTo>
                  <a:lnTo>
                    <a:pt x="600961" y="213475"/>
                  </a:lnTo>
                  <a:lnTo>
                    <a:pt x="602950" y="203649"/>
                  </a:lnTo>
                  <a:lnTo>
                    <a:pt x="602950" y="25243"/>
                  </a:lnTo>
                  <a:lnTo>
                    <a:pt x="600961" y="15417"/>
                  </a:lnTo>
                  <a:lnTo>
                    <a:pt x="595540" y="7393"/>
                  </a:lnTo>
                  <a:lnTo>
                    <a:pt x="587504" y="1983"/>
                  </a:lnTo>
                  <a:lnTo>
                    <a:pt x="5776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6800746" y="5765630"/>
              <a:ext cx="603250" cy="229235"/>
            </a:xfrm>
            <a:custGeom>
              <a:avLst/>
              <a:gdLst/>
              <a:ahLst/>
              <a:cxnLst/>
              <a:rect l="l" t="t" r="r" b="b"/>
              <a:pathLst>
                <a:path w="603250" h="229235">
                  <a:moveTo>
                    <a:pt x="0" y="25243"/>
                  </a:moveTo>
                  <a:lnTo>
                    <a:pt x="1981" y="15417"/>
                  </a:lnTo>
                  <a:lnTo>
                    <a:pt x="7385" y="7393"/>
                  </a:lnTo>
                  <a:lnTo>
                    <a:pt x="15405" y="1983"/>
                  </a:lnTo>
                  <a:lnTo>
                    <a:pt x="25231" y="0"/>
                  </a:lnTo>
                  <a:lnTo>
                    <a:pt x="577669" y="0"/>
                  </a:lnTo>
                  <a:lnTo>
                    <a:pt x="602950" y="203649"/>
                  </a:lnTo>
                  <a:lnTo>
                    <a:pt x="600961" y="213475"/>
                  </a:lnTo>
                  <a:lnTo>
                    <a:pt x="595540" y="221499"/>
                  </a:lnTo>
                  <a:lnTo>
                    <a:pt x="587504" y="226909"/>
                  </a:lnTo>
                  <a:lnTo>
                    <a:pt x="577669" y="228893"/>
                  </a:lnTo>
                  <a:lnTo>
                    <a:pt x="25231" y="228893"/>
                  </a:lnTo>
                  <a:lnTo>
                    <a:pt x="0" y="252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7407328" y="5765630"/>
              <a:ext cx="603250" cy="229235"/>
            </a:xfrm>
            <a:custGeom>
              <a:avLst/>
              <a:gdLst/>
              <a:ahLst/>
              <a:cxnLst/>
              <a:rect l="l" t="t" r="r" b="b"/>
              <a:pathLst>
                <a:path w="603250" h="229235">
                  <a:moveTo>
                    <a:pt x="577669" y="0"/>
                  </a:moveTo>
                  <a:lnTo>
                    <a:pt x="25231" y="0"/>
                  </a:lnTo>
                  <a:lnTo>
                    <a:pt x="15405" y="1983"/>
                  </a:lnTo>
                  <a:lnTo>
                    <a:pt x="7385" y="7393"/>
                  </a:lnTo>
                  <a:lnTo>
                    <a:pt x="1981" y="15417"/>
                  </a:lnTo>
                  <a:lnTo>
                    <a:pt x="0" y="25243"/>
                  </a:lnTo>
                  <a:lnTo>
                    <a:pt x="0" y="203649"/>
                  </a:lnTo>
                  <a:lnTo>
                    <a:pt x="1981" y="213475"/>
                  </a:lnTo>
                  <a:lnTo>
                    <a:pt x="7385" y="221499"/>
                  </a:lnTo>
                  <a:lnTo>
                    <a:pt x="15405" y="226909"/>
                  </a:lnTo>
                  <a:lnTo>
                    <a:pt x="25231" y="228893"/>
                  </a:lnTo>
                  <a:lnTo>
                    <a:pt x="577669" y="228893"/>
                  </a:lnTo>
                  <a:lnTo>
                    <a:pt x="587504" y="226909"/>
                  </a:lnTo>
                  <a:lnTo>
                    <a:pt x="595540" y="221499"/>
                  </a:lnTo>
                  <a:lnTo>
                    <a:pt x="600961" y="213475"/>
                  </a:lnTo>
                  <a:lnTo>
                    <a:pt x="602950" y="203649"/>
                  </a:lnTo>
                  <a:lnTo>
                    <a:pt x="602950" y="25243"/>
                  </a:lnTo>
                  <a:lnTo>
                    <a:pt x="600961" y="15417"/>
                  </a:lnTo>
                  <a:lnTo>
                    <a:pt x="595540" y="7393"/>
                  </a:lnTo>
                  <a:lnTo>
                    <a:pt x="587504" y="1983"/>
                  </a:lnTo>
                  <a:lnTo>
                    <a:pt x="5776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7407328" y="5765630"/>
              <a:ext cx="603250" cy="229235"/>
            </a:xfrm>
            <a:custGeom>
              <a:avLst/>
              <a:gdLst/>
              <a:ahLst/>
              <a:cxnLst/>
              <a:rect l="l" t="t" r="r" b="b"/>
              <a:pathLst>
                <a:path w="603250" h="229235">
                  <a:moveTo>
                    <a:pt x="0" y="25243"/>
                  </a:moveTo>
                  <a:lnTo>
                    <a:pt x="1981" y="15417"/>
                  </a:lnTo>
                  <a:lnTo>
                    <a:pt x="7385" y="7393"/>
                  </a:lnTo>
                  <a:lnTo>
                    <a:pt x="15405" y="1983"/>
                  </a:lnTo>
                  <a:lnTo>
                    <a:pt x="25231" y="0"/>
                  </a:lnTo>
                  <a:lnTo>
                    <a:pt x="577669" y="0"/>
                  </a:lnTo>
                  <a:lnTo>
                    <a:pt x="602950" y="203649"/>
                  </a:lnTo>
                  <a:lnTo>
                    <a:pt x="600961" y="213475"/>
                  </a:lnTo>
                  <a:lnTo>
                    <a:pt x="595540" y="221499"/>
                  </a:lnTo>
                  <a:lnTo>
                    <a:pt x="587504" y="226909"/>
                  </a:lnTo>
                  <a:lnTo>
                    <a:pt x="577669" y="228893"/>
                  </a:lnTo>
                  <a:lnTo>
                    <a:pt x="25231" y="228893"/>
                  </a:lnTo>
                  <a:lnTo>
                    <a:pt x="0" y="252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620493" y="5765630"/>
              <a:ext cx="603250" cy="229235"/>
            </a:xfrm>
            <a:custGeom>
              <a:avLst/>
              <a:gdLst/>
              <a:ahLst/>
              <a:cxnLst/>
              <a:rect l="l" t="t" r="r" b="b"/>
              <a:pathLst>
                <a:path w="603250" h="229235">
                  <a:moveTo>
                    <a:pt x="577669" y="0"/>
                  </a:moveTo>
                  <a:lnTo>
                    <a:pt x="25231" y="0"/>
                  </a:lnTo>
                  <a:lnTo>
                    <a:pt x="15405" y="1983"/>
                  </a:lnTo>
                  <a:lnTo>
                    <a:pt x="7385" y="7393"/>
                  </a:lnTo>
                  <a:lnTo>
                    <a:pt x="1981" y="15417"/>
                  </a:lnTo>
                  <a:lnTo>
                    <a:pt x="0" y="25243"/>
                  </a:lnTo>
                  <a:lnTo>
                    <a:pt x="0" y="203649"/>
                  </a:lnTo>
                  <a:lnTo>
                    <a:pt x="1981" y="213475"/>
                  </a:lnTo>
                  <a:lnTo>
                    <a:pt x="7385" y="221499"/>
                  </a:lnTo>
                  <a:lnTo>
                    <a:pt x="15405" y="226909"/>
                  </a:lnTo>
                  <a:lnTo>
                    <a:pt x="25231" y="228893"/>
                  </a:lnTo>
                  <a:lnTo>
                    <a:pt x="577669" y="228893"/>
                  </a:lnTo>
                  <a:lnTo>
                    <a:pt x="587504" y="226909"/>
                  </a:lnTo>
                  <a:lnTo>
                    <a:pt x="595540" y="221499"/>
                  </a:lnTo>
                  <a:lnTo>
                    <a:pt x="600961" y="213475"/>
                  </a:lnTo>
                  <a:lnTo>
                    <a:pt x="602950" y="203649"/>
                  </a:lnTo>
                  <a:lnTo>
                    <a:pt x="602950" y="25243"/>
                  </a:lnTo>
                  <a:lnTo>
                    <a:pt x="600961" y="15417"/>
                  </a:lnTo>
                  <a:lnTo>
                    <a:pt x="595540" y="7393"/>
                  </a:lnTo>
                  <a:lnTo>
                    <a:pt x="587504" y="1983"/>
                  </a:lnTo>
                  <a:lnTo>
                    <a:pt x="5776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620493" y="5765630"/>
              <a:ext cx="603250" cy="229235"/>
            </a:xfrm>
            <a:custGeom>
              <a:avLst/>
              <a:gdLst/>
              <a:ahLst/>
              <a:cxnLst/>
              <a:rect l="l" t="t" r="r" b="b"/>
              <a:pathLst>
                <a:path w="603250" h="229235">
                  <a:moveTo>
                    <a:pt x="0" y="25243"/>
                  </a:moveTo>
                  <a:lnTo>
                    <a:pt x="1981" y="15417"/>
                  </a:lnTo>
                  <a:lnTo>
                    <a:pt x="7385" y="7393"/>
                  </a:lnTo>
                  <a:lnTo>
                    <a:pt x="15405" y="1983"/>
                  </a:lnTo>
                  <a:lnTo>
                    <a:pt x="25231" y="0"/>
                  </a:lnTo>
                  <a:lnTo>
                    <a:pt x="577669" y="0"/>
                  </a:lnTo>
                  <a:lnTo>
                    <a:pt x="602950" y="203649"/>
                  </a:lnTo>
                  <a:lnTo>
                    <a:pt x="600961" y="213475"/>
                  </a:lnTo>
                  <a:lnTo>
                    <a:pt x="595540" y="221499"/>
                  </a:lnTo>
                  <a:lnTo>
                    <a:pt x="587504" y="226909"/>
                  </a:lnTo>
                  <a:lnTo>
                    <a:pt x="577669" y="228893"/>
                  </a:lnTo>
                  <a:lnTo>
                    <a:pt x="25231" y="228893"/>
                  </a:lnTo>
                  <a:lnTo>
                    <a:pt x="0" y="252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9227075" y="5765630"/>
              <a:ext cx="603250" cy="229235"/>
            </a:xfrm>
            <a:custGeom>
              <a:avLst/>
              <a:gdLst/>
              <a:ahLst/>
              <a:cxnLst/>
              <a:rect l="l" t="t" r="r" b="b"/>
              <a:pathLst>
                <a:path w="603250" h="229235">
                  <a:moveTo>
                    <a:pt x="577669" y="0"/>
                  </a:moveTo>
                  <a:lnTo>
                    <a:pt x="25231" y="0"/>
                  </a:lnTo>
                  <a:lnTo>
                    <a:pt x="15405" y="1983"/>
                  </a:lnTo>
                  <a:lnTo>
                    <a:pt x="7385" y="7393"/>
                  </a:lnTo>
                  <a:lnTo>
                    <a:pt x="1981" y="15417"/>
                  </a:lnTo>
                  <a:lnTo>
                    <a:pt x="0" y="25243"/>
                  </a:lnTo>
                  <a:lnTo>
                    <a:pt x="0" y="203649"/>
                  </a:lnTo>
                  <a:lnTo>
                    <a:pt x="1981" y="213475"/>
                  </a:lnTo>
                  <a:lnTo>
                    <a:pt x="7385" y="221499"/>
                  </a:lnTo>
                  <a:lnTo>
                    <a:pt x="15405" y="226909"/>
                  </a:lnTo>
                  <a:lnTo>
                    <a:pt x="25231" y="228893"/>
                  </a:lnTo>
                  <a:lnTo>
                    <a:pt x="577669" y="228893"/>
                  </a:lnTo>
                  <a:lnTo>
                    <a:pt x="587504" y="226909"/>
                  </a:lnTo>
                  <a:lnTo>
                    <a:pt x="595540" y="221499"/>
                  </a:lnTo>
                  <a:lnTo>
                    <a:pt x="600961" y="213475"/>
                  </a:lnTo>
                  <a:lnTo>
                    <a:pt x="602950" y="203649"/>
                  </a:lnTo>
                  <a:lnTo>
                    <a:pt x="602950" y="25243"/>
                  </a:lnTo>
                  <a:lnTo>
                    <a:pt x="600961" y="15417"/>
                  </a:lnTo>
                  <a:lnTo>
                    <a:pt x="595540" y="7393"/>
                  </a:lnTo>
                  <a:lnTo>
                    <a:pt x="587504" y="1983"/>
                  </a:lnTo>
                  <a:lnTo>
                    <a:pt x="577669" y="0"/>
                  </a:lnTo>
                  <a:close/>
                </a:path>
              </a:pathLst>
            </a:custGeom>
            <a:solidFill>
              <a:srgbClr val="3B383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9227075" y="5765630"/>
              <a:ext cx="603250" cy="229235"/>
            </a:xfrm>
            <a:custGeom>
              <a:avLst/>
              <a:gdLst/>
              <a:ahLst/>
              <a:cxnLst/>
              <a:rect l="l" t="t" r="r" b="b"/>
              <a:pathLst>
                <a:path w="603250" h="229235">
                  <a:moveTo>
                    <a:pt x="0" y="25243"/>
                  </a:moveTo>
                  <a:lnTo>
                    <a:pt x="1981" y="15417"/>
                  </a:lnTo>
                  <a:lnTo>
                    <a:pt x="7385" y="7393"/>
                  </a:lnTo>
                  <a:lnTo>
                    <a:pt x="15405" y="1983"/>
                  </a:lnTo>
                  <a:lnTo>
                    <a:pt x="25231" y="0"/>
                  </a:lnTo>
                  <a:lnTo>
                    <a:pt x="577669" y="0"/>
                  </a:lnTo>
                  <a:lnTo>
                    <a:pt x="602950" y="203649"/>
                  </a:lnTo>
                  <a:lnTo>
                    <a:pt x="600961" y="213475"/>
                  </a:lnTo>
                  <a:lnTo>
                    <a:pt x="595540" y="221499"/>
                  </a:lnTo>
                  <a:lnTo>
                    <a:pt x="587504" y="226909"/>
                  </a:lnTo>
                  <a:lnTo>
                    <a:pt x="577669" y="228893"/>
                  </a:lnTo>
                  <a:lnTo>
                    <a:pt x="25231" y="228893"/>
                  </a:lnTo>
                  <a:lnTo>
                    <a:pt x="0" y="25243"/>
                  </a:lnTo>
                  <a:close/>
                </a:path>
              </a:pathLst>
            </a:custGeom>
            <a:ln w="3175">
              <a:solidFill>
                <a:srgbClr val="3B38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013911" y="5765630"/>
              <a:ext cx="603250" cy="229235"/>
            </a:xfrm>
            <a:custGeom>
              <a:avLst/>
              <a:gdLst/>
              <a:ahLst/>
              <a:cxnLst/>
              <a:rect l="l" t="t" r="r" b="b"/>
              <a:pathLst>
                <a:path w="603250" h="229235">
                  <a:moveTo>
                    <a:pt x="577669" y="0"/>
                  </a:moveTo>
                  <a:lnTo>
                    <a:pt x="25231" y="0"/>
                  </a:lnTo>
                  <a:lnTo>
                    <a:pt x="15405" y="1983"/>
                  </a:lnTo>
                  <a:lnTo>
                    <a:pt x="7385" y="7393"/>
                  </a:lnTo>
                  <a:lnTo>
                    <a:pt x="1981" y="15417"/>
                  </a:lnTo>
                  <a:lnTo>
                    <a:pt x="0" y="25243"/>
                  </a:lnTo>
                  <a:lnTo>
                    <a:pt x="0" y="203649"/>
                  </a:lnTo>
                  <a:lnTo>
                    <a:pt x="1981" y="213475"/>
                  </a:lnTo>
                  <a:lnTo>
                    <a:pt x="7385" y="221499"/>
                  </a:lnTo>
                  <a:lnTo>
                    <a:pt x="15405" y="226909"/>
                  </a:lnTo>
                  <a:lnTo>
                    <a:pt x="25231" y="228893"/>
                  </a:lnTo>
                  <a:lnTo>
                    <a:pt x="577669" y="228893"/>
                  </a:lnTo>
                  <a:lnTo>
                    <a:pt x="587504" y="226909"/>
                  </a:lnTo>
                  <a:lnTo>
                    <a:pt x="595540" y="221499"/>
                  </a:lnTo>
                  <a:lnTo>
                    <a:pt x="600961" y="213475"/>
                  </a:lnTo>
                  <a:lnTo>
                    <a:pt x="602950" y="203649"/>
                  </a:lnTo>
                  <a:lnTo>
                    <a:pt x="602950" y="25243"/>
                  </a:lnTo>
                  <a:lnTo>
                    <a:pt x="600961" y="15417"/>
                  </a:lnTo>
                  <a:lnTo>
                    <a:pt x="595540" y="7393"/>
                  </a:lnTo>
                  <a:lnTo>
                    <a:pt x="587504" y="1983"/>
                  </a:lnTo>
                  <a:lnTo>
                    <a:pt x="5776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013911" y="5765630"/>
              <a:ext cx="603250" cy="229235"/>
            </a:xfrm>
            <a:custGeom>
              <a:avLst/>
              <a:gdLst/>
              <a:ahLst/>
              <a:cxnLst/>
              <a:rect l="l" t="t" r="r" b="b"/>
              <a:pathLst>
                <a:path w="603250" h="229235">
                  <a:moveTo>
                    <a:pt x="0" y="25243"/>
                  </a:moveTo>
                  <a:lnTo>
                    <a:pt x="1981" y="15417"/>
                  </a:lnTo>
                  <a:lnTo>
                    <a:pt x="7385" y="7393"/>
                  </a:lnTo>
                  <a:lnTo>
                    <a:pt x="15405" y="1983"/>
                  </a:lnTo>
                  <a:lnTo>
                    <a:pt x="25231" y="0"/>
                  </a:lnTo>
                  <a:lnTo>
                    <a:pt x="577669" y="0"/>
                  </a:lnTo>
                  <a:lnTo>
                    <a:pt x="602950" y="203649"/>
                  </a:lnTo>
                  <a:lnTo>
                    <a:pt x="600961" y="213475"/>
                  </a:lnTo>
                  <a:lnTo>
                    <a:pt x="595540" y="221499"/>
                  </a:lnTo>
                  <a:lnTo>
                    <a:pt x="587504" y="226909"/>
                  </a:lnTo>
                  <a:lnTo>
                    <a:pt x="577669" y="228893"/>
                  </a:lnTo>
                  <a:lnTo>
                    <a:pt x="25231" y="228893"/>
                  </a:lnTo>
                  <a:lnTo>
                    <a:pt x="0" y="252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/>
          <p:cNvSpPr txBox="1"/>
          <p:nvPr/>
        </p:nvSpPr>
        <p:spPr>
          <a:xfrm>
            <a:off x="9310508" y="2349821"/>
            <a:ext cx="438784" cy="31813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ctr" marL="12700" marR="5080" indent="-1905">
              <a:lnSpc>
                <a:spcPct val="107400"/>
              </a:lnSpc>
              <a:spcBef>
                <a:spcPts val="75"/>
              </a:spcBef>
            </a:pPr>
            <a:r>
              <a:rPr dirty="0" sz="600" spc="6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600" spc="20">
                <a:solidFill>
                  <a:srgbClr val="FFFFFF"/>
                </a:solidFill>
                <a:latin typeface="Verdana"/>
                <a:cs typeface="Verdana"/>
              </a:rPr>
              <a:t>ão</a:t>
            </a:r>
            <a:r>
              <a:rPr dirty="0" sz="6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60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600" spc="25">
                <a:solidFill>
                  <a:srgbClr val="FFFFFF"/>
                </a:solidFill>
                <a:latin typeface="Verdana"/>
                <a:cs typeface="Verdana"/>
              </a:rPr>
              <a:t>ab</a:t>
            </a:r>
            <a:r>
              <a:rPr dirty="0" sz="600" spc="15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600" spc="-55">
                <a:solidFill>
                  <a:srgbClr val="FFFFFF"/>
                </a:solidFill>
                <a:latin typeface="Verdana"/>
                <a:cs typeface="Verdana"/>
              </a:rPr>
              <a:t>/  </a:t>
            </a:r>
            <a:r>
              <a:rPr dirty="0" sz="600" spc="6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600" spc="20">
                <a:solidFill>
                  <a:srgbClr val="FFFFFF"/>
                </a:solidFill>
                <a:latin typeface="Verdana"/>
                <a:cs typeface="Verdana"/>
              </a:rPr>
              <a:t>ão</a:t>
            </a:r>
            <a:r>
              <a:rPr dirty="0" sz="600" spc="-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600" spc="45">
                <a:solidFill>
                  <a:srgbClr val="FFFFFF"/>
                </a:solidFill>
                <a:latin typeface="Verdana"/>
                <a:cs typeface="Verdana"/>
              </a:rPr>
              <a:t>q</a:t>
            </a:r>
            <a:r>
              <a:rPr dirty="0" sz="600" spc="5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dirty="0" sz="60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600" spc="-5">
                <a:solidFill>
                  <a:srgbClr val="FFFFFF"/>
                </a:solidFill>
                <a:latin typeface="Verdana"/>
                <a:cs typeface="Verdana"/>
              </a:rPr>
              <a:t>s  </a:t>
            </a:r>
            <a:r>
              <a:rPr dirty="0" sz="600" spc="-5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z="600" spc="1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60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600" spc="5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dirty="0" sz="600" spc="35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dirty="0" sz="600" spc="45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600" spc="5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600" spc="1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600" spc="-5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endParaRPr sz="600">
              <a:latin typeface="Verdana"/>
              <a:cs typeface="Verdana"/>
            </a:endParaRPr>
          </a:p>
        </p:txBody>
      </p:sp>
      <p:graphicFrame>
        <p:nvGraphicFramePr>
          <p:cNvPr id="48" name="object 48"/>
          <p:cNvGraphicFramePr>
            <a:graphicFrameLocks noGrp="1"/>
          </p:cNvGraphicFramePr>
          <p:nvPr/>
        </p:nvGraphicFramePr>
        <p:xfrm>
          <a:off x="5094150" y="2405136"/>
          <a:ext cx="4115435" cy="212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1330"/>
                <a:gridCol w="600709"/>
                <a:gridCol w="629285"/>
                <a:gridCol w="620394"/>
                <a:gridCol w="565150"/>
                <a:gridCol w="602615"/>
                <a:gridCol w="614045"/>
              </a:tblGrid>
              <a:tr h="105975">
                <a:tc>
                  <a:txBody>
                    <a:bodyPr/>
                    <a:lstStyle/>
                    <a:p>
                      <a:pPr marL="57150">
                        <a:lnSpc>
                          <a:spcPts val="720"/>
                        </a:lnSpc>
                        <a:spcBef>
                          <a:spcPts val="15"/>
                        </a:spcBef>
                      </a:pPr>
                      <a:r>
                        <a:rPr dirty="0" sz="650" spc="30">
                          <a:latin typeface="Verdana"/>
                          <a:cs typeface="Verdana"/>
                        </a:rPr>
                        <a:t>Brena</a:t>
                      </a:r>
                      <a:endParaRPr sz="650">
                        <a:latin typeface="Verdana"/>
                        <a:cs typeface="Verdana"/>
                      </a:endParaRPr>
                    </a:p>
                  </a:txBody>
                  <a:tcPr marL="0" marR="0" marB="0" marT="190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ts val="720"/>
                        </a:lnSpc>
                        <a:spcBef>
                          <a:spcPts val="15"/>
                        </a:spcBef>
                      </a:pPr>
                      <a:r>
                        <a:rPr dirty="0" sz="650" spc="35">
                          <a:latin typeface="Verdana"/>
                          <a:cs typeface="Verdana"/>
                        </a:rPr>
                        <a:t>Mateus</a:t>
                      </a:r>
                      <a:endParaRPr sz="650">
                        <a:latin typeface="Verdana"/>
                        <a:cs typeface="Verdana"/>
                      </a:endParaRPr>
                    </a:p>
                  </a:txBody>
                  <a:tcPr marL="0" marR="0" marB="0" marT="190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ts val="720"/>
                        </a:lnSpc>
                        <a:spcBef>
                          <a:spcPts val="15"/>
                        </a:spcBef>
                      </a:pPr>
                      <a:r>
                        <a:rPr dirty="0" sz="650" spc="35">
                          <a:latin typeface="Verdana"/>
                          <a:cs typeface="Verdana"/>
                        </a:rPr>
                        <a:t>Michele</a:t>
                      </a:r>
                      <a:endParaRPr sz="650">
                        <a:latin typeface="Verdana"/>
                        <a:cs typeface="Verdana"/>
                      </a:endParaRPr>
                    </a:p>
                  </a:txBody>
                  <a:tcPr marL="0" marR="0" marB="0" marT="190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5240">
                        <a:lnSpc>
                          <a:spcPts val="720"/>
                        </a:lnSpc>
                        <a:spcBef>
                          <a:spcPts val="15"/>
                        </a:spcBef>
                      </a:pPr>
                      <a:r>
                        <a:rPr dirty="0" sz="650" spc="20">
                          <a:latin typeface="Verdana"/>
                          <a:cs typeface="Verdana"/>
                        </a:rPr>
                        <a:t>Massilon</a:t>
                      </a:r>
                      <a:endParaRPr sz="650">
                        <a:latin typeface="Verdana"/>
                        <a:cs typeface="Verdana"/>
                      </a:endParaRPr>
                    </a:p>
                  </a:txBody>
                  <a:tcPr marL="0" marR="0" marB="0" marT="190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720"/>
                        </a:lnSpc>
                        <a:spcBef>
                          <a:spcPts val="15"/>
                        </a:spcBef>
                      </a:pPr>
                      <a:r>
                        <a:rPr dirty="0" sz="650" spc="-5">
                          <a:latin typeface="Verdana"/>
                          <a:cs typeface="Verdana"/>
                        </a:rPr>
                        <a:t>Israel</a:t>
                      </a:r>
                      <a:endParaRPr sz="650">
                        <a:latin typeface="Verdana"/>
                        <a:cs typeface="Verdana"/>
                      </a:endParaRPr>
                    </a:p>
                  </a:txBody>
                  <a:tcPr marL="0" marR="0" marB="0" marT="190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6355">
                        <a:lnSpc>
                          <a:spcPts val="720"/>
                        </a:lnSpc>
                        <a:spcBef>
                          <a:spcPts val="15"/>
                        </a:spcBef>
                      </a:pPr>
                      <a:r>
                        <a:rPr dirty="0" sz="650" spc="25">
                          <a:latin typeface="Verdana"/>
                          <a:cs typeface="Verdana"/>
                        </a:rPr>
                        <a:t>Juscelino</a:t>
                      </a:r>
                      <a:endParaRPr sz="650">
                        <a:latin typeface="Verdana"/>
                        <a:cs typeface="Verdana"/>
                      </a:endParaRPr>
                    </a:p>
                  </a:txBody>
                  <a:tcPr marL="0" marR="0" marB="0" marT="190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2545">
                        <a:lnSpc>
                          <a:spcPts val="655"/>
                        </a:lnSpc>
                        <a:spcBef>
                          <a:spcPts val="75"/>
                        </a:spcBef>
                      </a:pPr>
                      <a:r>
                        <a:rPr dirty="0" sz="600" spc="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Branco/Nulo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9525">
                    <a:solidFill>
                      <a:srgbClr val="FFFFFF"/>
                    </a:solidFill>
                  </a:tcPr>
                </a:tc>
              </a:tr>
              <a:tr h="105975">
                <a:tc>
                  <a:txBody>
                    <a:bodyPr/>
                    <a:lstStyle/>
                    <a:p>
                      <a:pPr marL="31750">
                        <a:lnSpc>
                          <a:spcPts val="725"/>
                        </a:lnSpc>
                        <a:spcBef>
                          <a:spcPts val="10"/>
                        </a:spcBef>
                      </a:pPr>
                      <a:r>
                        <a:rPr dirty="0" sz="650" spc="25">
                          <a:latin typeface="Verdana"/>
                          <a:cs typeface="Verdana"/>
                        </a:rPr>
                        <a:t>Dianná</a:t>
                      </a:r>
                      <a:endParaRPr sz="650">
                        <a:latin typeface="Verdana"/>
                        <a:cs typeface="Verdana"/>
                      </a:endParaRPr>
                    </a:p>
                  </a:txBody>
                  <a:tcPr marL="0" marR="0" marB="0" marT="127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ts val="725"/>
                        </a:lnSpc>
                        <a:spcBef>
                          <a:spcPts val="10"/>
                        </a:spcBef>
                      </a:pPr>
                      <a:r>
                        <a:rPr dirty="0" sz="650" spc="15">
                          <a:latin typeface="Verdana"/>
                          <a:cs typeface="Verdana"/>
                        </a:rPr>
                        <a:t>Assayag</a:t>
                      </a:r>
                      <a:endParaRPr sz="650">
                        <a:latin typeface="Verdana"/>
                        <a:cs typeface="Verdana"/>
                      </a:endParaRPr>
                    </a:p>
                  </a:txBody>
                  <a:tcPr marL="0" marR="0" marB="0" marT="127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ts val="725"/>
                        </a:lnSpc>
                        <a:spcBef>
                          <a:spcPts val="10"/>
                        </a:spcBef>
                      </a:pPr>
                      <a:r>
                        <a:rPr dirty="0" sz="650" spc="15">
                          <a:latin typeface="Verdana"/>
                          <a:cs typeface="Verdana"/>
                        </a:rPr>
                        <a:t>Valadares</a:t>
                      </a:r>
                      <a:endParaRPr sz="650">
                        <a:latin typeface="Verdana"/>
                        <a:cs typeface="Verdana"/>
                      </a:endParaRPr>
                    </a:p>
                  </a:txBody>
                  <a:tcPr marL="0" marR="0" marB="0" marT="127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7145">
                        <a:lnSpc>
                          <a:spcPts val="725"/>
                        </a:lnSpc>
                        <a:spcBef>
                          <a:spcPts val="10"/>
                        </a:spcBef>
                      </a:pPr>
                      <a:r>
                        <a:rPr dirty="0" sz="650" spc="30">
                          <a:latin typeface="Verdana"/>
                          <a:cs typeface="Verdana"/>
                        </a:rPr>
                        <a:t>Medeiros</a:t>
                      </a:r>
                      <a:endParaRPr sz="650">
                        <a:latin typeface="Verdana"/>
                        <a:cs typeface="Verdana"/>
                      </a:endParaRPr>
                    </a:p>
                  </a:txBody>
                  <a:tcPr marL="0" marR="0" marB="0" marT="127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25"/>
                        </a:lnSpc>
                        <a:spcBef>
                          <a:spcPts val="10"/>
                        </a:spcBef>
                      </a:pPr>
                      <a:r>
                        <a:rPr dirty="0" sz="650" spc="25">
                          <a:latin typeface="Verdana"/>
                          <a:cs typeface="Verdana"/>
                        </a:rPr>
                        <a:t>Paulain</a:t>
                      </a:r>
                      <a:endParaRPr sz="650">
                        <a:latin typeface="Verdana"/>
                        <a:cs typeface="Verdana"/>
                      </a:endParaRPr>
                    </a:p>
                  </a:txBody>
                  <a:tcPr marL="0" marR="0" marB="0" marT="127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725"/>
                        </a:lnSpc>
                        <a:spcBef>
                          <a:spcPts val="10"/>
                        </a:spcBef>
                      </a:pPr>
                      <a:r>
                        <a:rPr dirty="0" sz="650" spc="40">
                          <a:latin typeface="Verdana"/>
                          <a:cs typeface="Verdana"/>
                        </a:rPr>
                        <a:t>Manso</a:t>
                      </a:r>
                      <a:endParaRPr sz="650">
                        <a:latin typeface="Verdana"/>
                        <a:cs typeface="Verdana"/>
                      </a:endParaRPr>
                    </a:p>
                  </a:txBody>
                  <a:tcPr marL="0" marR="0" marB="0" marT="127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715"/>
                        </a:lnSpc>
                        <a:spcBef>
                          <a:spcPts val="15"/>
                        </a:spcBef>
                      </a:pPr>
                      <a:r>
                        <a:rPr dirty="0" sz="600" spc="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(Nenhum)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190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" name="object 49"/>
          <p:cNvGraphicFramePr>
            <a:graphicFrameLocks noGrp="1"/>
          </p:cNvGraphicFramePr>
          <p:nvPr/>
        </p:nvGraphicFramePr>
        <p:xfrm>
          <a:off x="2356688" y="2617086"/>
          <a:ext cx="7482840" cy="3368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32075"/>
                <a:gridCol w="601344"/>
                <a:gridCol w="615950"/>
                <a:gridCol w="598804"/>
                <a:gridCol w="605789"/>
                <a:gridCol w="617220"/>
                <a:gridCol w="596900"/>
                <a:gridCol w="598169"/>
                <a:gridCol w="614045"/>
              </a:tblGrid>
              <a:tr h="3061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800" spc="-30" b="1">
                          <a:latin typeface="Verdana"/>
                          <a:cs typeface="Verdana"/>
                        </a:rPr>
                        <a:t>Sexo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3810"/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204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750" spc="20">
                          <a:latin typeface="Verdana"/>
                          <a:cs typeface="Verdana"/>
                        </a:rPr>
                        <a:t>Masculino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5016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800" spc="-145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27%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76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27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800" spc="-125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30%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76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800" spc="-155">
                          <a:latin typeface="Verdana"/>
                          <a:cs typeface="Verdana"/>
                        </a:rPr>
                        <a:t>13%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76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47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800" spc="-85">
                          <a:latin typeface="Verdana"/>
                          <a:cs typeface="Verdana"/>
                        </a:rPr>
                        <a:t>9%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76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800" spc="-85">
                          <a:latin typeface="Verdana"/>
                          <a:cs typeface="Verdana"/>
                        </a:rPr>
                        <a:t>6%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76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27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800" spc="-80">
                          <a:latin typeface="Verdana"/>
                          <a:cs typeface="Verdana"/>
                        </a:rPr>
                        <a:t>4%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76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800" spc="-120">
                          <a:latin typeface="Verdana"/>
                          <a:cs typeface="Verdana"/>
                        </a:rPr>
                        <a:t>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76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3431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800" spc="-70">
                          <a:latin typeface="Verdana"/>
                          <a:cs typeface="Verdana"/>
                        </a:rPr>
                        <a:t>8%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7625">
                    <a:solidFill>
                      <a:srgbClr val="FFFFFF"/>
                    </a:solidFill>
                  </a:tcPr>
                </a:tc>
              </a:tr>
              <a:tr h="219695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750" spc="30">
                          <a:latin typeface="Verdana"/>
                          <a:cs typeface="Verdana"/>
                        </a:rPr>
                        <a:t>Feminino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76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135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38%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215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15%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875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125">
                          <a:latin typeface="Verdana"/>
                          <a:cs typeface="Verdana"/>
                        </a:rPr>
                        <a:t>18%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479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85">
                          <a:latin typeface="Verdana"/>
                          <a:cs typeface="Verdana"/>
                        </a:rPr>
                        <a:t>6%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70">
                          <a:latin typeface="Verdana"/>
                          <a:cs typeface="Verdana"/>
                        </a:rPr>
                        <a:t>8%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571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120">
                          <a:latin typeface="Verdana"/>
                          <a:cs typeface="Verdana"/>
                        </a:rPr>
                        <a:t>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125">
                          <a:latin typeface="Verdana"/>
                          <a:cs typeface="Verdana"/>
                        </a:rPr>
                        <a:t>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125">
                          <a:latin typeface="Verdana"/>
                          <a:cs typeface="Verdana"/>
                        </a:rPr>
                        <a:t>10%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>
                    <a:solidFill>
                      <a:srgbClr val="FFFFFF"/>
                    </a:solidFill>
                  </a:tcPr>
                </a:tc>
              </a:tr>
              <a:tr h="214457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800" spc="-35" b="1">
                          <a:latin typeface="Verdana"/>
                          <a:cs typeface="Verdana"/>
                        </a:rPr>
                        <a:t>Idade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381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</a:tr>
              <a:tr h="2204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750" spc="-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1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6</a:t>
                      </a:r>
                      <a:r>
                        <a:rPr dirty="0" sz="750" spc="-8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-15">
                          <a:latin typeface="Verdana"/>
                          <a:cs typeface="Verdana"/>
                        </a:rPr>
                        <a:t>2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4</a:t>
                      </a:r>
                      <a:r>
                        <a:rPr dirty="0" sz="750" spc="-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os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5016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800" spc="-80">
                          <a:latin typeface="Verdana"/>
                          <a:cs typeface="Verdana"/>
                        </a:rPr>
                        <a:t>36%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7625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800" spc="-155">
                          <a:latin typeface="Verdana"/>
                          <a:cs typeface="Verdana"/>
                        </a:rPr>
                        <a:t>21%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7625"/>
                </a:tc>
                <a:tc>
                  <a:txBody>
                    <a:bodyPr/>
                    <a:lstStyle/>
                    <a:p>
                      <a:pPr marL="21336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800" spc="-215">
                          <a:latin typeface="Verdana"/>
                          <a:cs typeface="Verdana"/>
                        </a:rPr>
                        <a:t>11%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7625"/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800" spc="-21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13%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7625"/>
                </a:tc>
                <a:tc>
                  <a:txBody>
                    <a:bodyPr/>
                    <a:lstStyle/>
                    <a:p>
                      <a:pPr marL="22987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800" spc="-125">
                          <a:latin typeface="Verdana"/>
                          <a:cs typeface="Verdana"/>
                        </a:rPr>
                        <a:t>5%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76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7625"/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7625"/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800" spc="-125">
                          <a:latin typeface="Verdana"/>
                          <a:cs typeface="Verdana"/>
                        </a:rPr>
                        <a:t>14%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7625"/>
                </a:tc>
              </a:tr>
              <a:tr h="218235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750" spc="-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-15">
                          <a:latin typeface="Verdana"/>
                          <a:cs typeface="Verdana"/>
                        </a:rPr>
                        <a:t>2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5</a:t>
                      </a:r>
                      <a:r>
                        <a:rPr dirty="0" sz="750" spc="-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3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4</a:t>
                      </a:r>
                      <a:r>
                        <a:rPr dirty="0" sz="750" spc="-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os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76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80">
                          <a:latin typeface="Verdana"/>
                          <a:cs typeface="Verdana"/>
                        </a:rPr>
                        <a:t>36%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145">
                          <a:latin typeface="Verdana"/>
                          <a:cs typeface="Verdana"/>
                        </a:rPr>
                        <a:t>17%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155">
                          <a:latin typeface="Verdana"/>
                          <a:cs typeface="Verdana"/>
                        </a:rPr>
                        <a:t>13%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125">
                          <a:latin typeface="Verdana"/>
                          <a:cs typeface="Verdana"/>
                        </a:rPr>
                        <a:t>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204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17%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algn="ctr" marR="508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125">
                          <a:latin typeface="Verdana"/>
                          <a:cs typeface="Verdana"/>
                        </a:rPr>
                        <a:t>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125">
                          <a:latin typeface="Verdana"/>
                          <a:cs typeface="Verdana"/>
                        </a:rPr>
                        <a:t>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marL="23431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70">
                          <a:latin typeface="Verdana"/>
                          <a:cs typeface="Verdana"/>
                        </a:rPr>
                        <a:t>8%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</a:tr>
              <a:tr h="218235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750" spc="-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3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5</a:t>
                      </a:r>
                      <a:r>
                        <a:rPr dirty="0" sz="750" spc="-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44</a:t>
                      </a:r>
                      <a:r>
                        <a:rPr dirty="0" sz="750" spc="-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os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76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95">
                          <a:latin typeface="Verdana"/>
                          <a:cs typeface="Verdana"/>
                        </a:rPr>
                        <a:t>35%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algn="ctr" marR="254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95">
                          <a:latin typeface="Verdana"/>
                          <a:cs typeface="Verdana"/>
                        </a:rPr>
                        <a:t>23%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marL="19875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135">
                          <a:latin typeface="Verdana"/>
                          <a:cs typeface="Verdana"/>
                        </a:rPr>
                        <a:t>19%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105">
                          <a:latin typeface="Verdana"/>
                          <a:cs typeface="Verdana"/>
                        </a:rPr>
                        <a:t>7%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marL="22987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125">
                          <a:latin typeface="Verdana"/>
                          <a:cs typeface="Verdana"/>
                        </a:rPr>
                        <a:t>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algn="ctr" marR="571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120">
                          <a:latin typeface="Verdana"/>
                          <a:cs typeface="Verdana"/>
                        </a:rPr>
                        <a:t>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125">
                          <a:latin typeface="Verdana"/>
                          <a:cs typeface="Verdana"/>
                        </a:rPr>
                        <a:t>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marL="23431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70">
                          <a:latin typeface="Verdana"/>
                          <a:cs typeface="Verdana"/>
                        </a:rPr>
                        <a:t>8%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</a:tr>
              <a:tr h="215965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750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750" spc="-7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4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5</a:t>
                      </a:r>
                      <a:r>
                        <a:rPr dirty="0" sz="750" spc="-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os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76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75">
                          <a:latin typeface="Verdana"/>
                          <a:cs typeface="Verdana"/>
                        </a:rPr>
                        <a:t>26%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65">
                          <a:latin typeface="Verdana"/>
                          <a:cs typeface="Verdana"/>
                        </a:rPr>
                        <a:t>28%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marL="19875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125">
                          <a:latin typeface="Verdana"/>
                          <a:cs typeface="Verdana"/>
                        </a:rPr>
                        <a:t>18%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105">
                          <a:latin typeface="Verdana"/>
                          <a:cs typeface="Verdana"/>
                        </a:rPr>
                        <a:t>7%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80">
                          <a:latin typeface="Verdana"/>
                          <a:cs typeface="Verdana"/>
                        </a:rPr>
                        <a:t>4%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algn="ctr" marR="63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18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6%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80">
                          <a:latin typeface="Verdana"/>
                          <a:cs typeface="Verdana"/>
                        </a:rPr>
                        <a:t>4%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marL="23812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105">
                          <a:latin typeface="Verdana"/>
                          <a:cs typeface="Verdana"/>
                        </a:rPr>
                        <a:t>7%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</a:tr>
              <a:tr h="218235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800" spc="-15" b="1">
                          <a:latin typeface="Verdana"/>
                          <a:cs typeface="Verdana"/>
                        </a:rPr>
                        <a:t>Escolaridade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76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</a:tr>
              <a:tr h="214843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750" spc="20">
                          <a:latin typeface="Verdana"/>
                          <a:cs typeface="Verdana"/>
                        </a:rPr>
                        <a:t>Até</a:t>
                      </a:r>
                      <a:r>
                        <a:rPr dirty="0" sz="750" spc="-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15">
                          <a:latin typeface="Verdana"/>
                          <a:cs typeface="Verdana"/>
                        </a:rPr>
                        <a:t>Ensino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30">
                          <a:latin typeface="Verdana"/>
                          <a:cs typeface="Verdana"/>
                        </a:rPr>
                        <a:t>Fundamental</a:t>
                      </a:r>
                      <a:r>
                        <a:rPr dirty="0" sz="75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(Completo/Incompleto)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355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800" spc="-75">
                          <a:latin typeface="Verdana"/>
                          <a:cs typeface="Verdana"/>
                        </a:rPr>
                        <a:t>26%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76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800" spc="-21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31%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7625"/>
                </a:tc>
                <a:tc>
                  <a:txBody>
                    <a:bodyPr/>
                    <a:lstStyle/>
                    <a:p>
                      <a:pPr marL="19875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800" spc="-125">
                          <a:latin typeface="Verdana"/>
                          <a:cs typeface="Verdana"/>
                        </a:rPr>
                        <a:t>18%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7625"/>
                </a:tc>
                <a:tc>
                  <a:txBody>
                    <a:bodyPr/>
                    <a:lstStyle/>
                    <a:p>
                      <a:pPr marL="2247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800" spc="-70">
                          <a:latin typeface="Verdana"/>
                          <a:cs typeface="Verdana"/>
                        </a:rPr>
                        <a:t>8%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7625"/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800" spc="-80">
                          <a:latin typeface="Verdana"/>
                          <a:cs typeface="Verdana"/>
                        </a:rPr>
                        <a:t>4%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7625"/>
                </a:tc>
                <a:tc>
                  <a:txBody>
                    <a:bodyPr/>
                    <a:lstStyle/>
                    <a:p>
                      <a:pPr algn="ctr" marR="571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800" spc="-125">
                          <a:latin typeface="Verdana"/>
                          <a:cs typeface="Verdana"/>
                        </a:rPr>
                        <a:t>5%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7625"/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800" spc="-125">
                          <a:latin typeface="Verdana"/>
                          <a:cs typeface="Verdana"/>
                        </a:rPr>
                        <a:t>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7625"/>
                </a:tc>
                <a:tc>
                  <a:txBody>
                    <a:bodyPr/>
                    <a:lstStyle/>
                    <a:p>
                      <a:pPr marL="23812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800" spc="-125">
                          <a:latin typeface="Verdana"/>
                          <a:cs typeface="Verdana"/>
                        </a:rPr>
                        <a:t>5%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7625"/>
                </a:tc>
              </a:tr>
              <a:tr h="223801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750" spc="15">
                          <a:latin typeface="Verdana"/>
                          <a:cs typeface="Verdana"/>
                        </a:rPr>
                        <a:t>Ensino</a:t>
                      </a:r>
                      <a:r>
                        <a:rPr dirty="0" sz="750" spc="-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35">
                          <a:latin typeface="Verdana"/>
                          <a:cs typeface="Verdana"/>
                        </a:rPr>
                        <a:t>Médio</a:t>
                      </a:r>
                      <a:r>
                        <a:rPr dirty="0" sz="750" spc="-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(Completo/Incompleto)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3873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800" spc="-95">
                          <a:latin typeface="Verdana"/>
                          <a:cs typeface="Verdana"/>
                        </a:rPr>
                        <a:t>35%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0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800" spc="-215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15%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0800"/>
                </a:tc>
                <a:tc>
                  <a:txBody>
                    <a:bodyPr/>
                    <a:lstStyle/>
                    <a:p>
                      <a:pPr marL="19875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800" spc="-135">
                          <a:latin typeface="Verdana"/>
                          <a:cs typeface="Verdana"/>
                        </a:rPr>
                        <a:t>16%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080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800" spc="-105">
                          <a:latin typeface="Verdana"/>
                          <a:cs typeface="Verdana"/>
                        </a:rPr>
                        <a:t>7%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0800"/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800" spc="-85">
                          <a:latin typeface="Verdana"/>
                          <a:cs typeface="Verdana"/>
                        </a:rPr>
                        <a:t>9%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0800"/>
                </a:tc>
                <a:tc>
                  <a:txBody>
                    <a:bodyPr/>
                    <a:lstStyle/>
                    <a:p>
                      <a:pPr algn="ctr" marR="508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800" spc="-125">
                          <a:latin typeface="Verdana"/>
                          <a:cs typeface="Verdana"/>
                        </a:rPr>
                        <a:t>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0800"/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800" spc="-125">
                          <a:latin typeface="Verdana"/>
                          <a:cs typeface="Verdana"/>
                        </a:rPr>
                        <a:t>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0800"/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800" spc="-21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13%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0800"/>
                </a:tc>
              </a:tr>
              <a:tr h="215951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750" spc="15">
                          <a:latin typeface="Verdana"/>
                          <a:cs typeface="Verdana"/>
                        </a:rPr>
                        <a:t>Ensino</a:t>
                      </a:r>
                      <a:r>
                        <a:rPr dirty="0" sz="750" spc="-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Superior</a:t>
                      </a:r>
                      <a:r>
                        <a:rPr dirty="0" sz="750" spc="-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(Completo/Incompleto)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76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80">
                          <a:latin typeface="Verdana"/>
                          <a:cs typeface="Verdana"/>
                        </a:rPr>
                        <a:t>36%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algn="ctr" marR="127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145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37%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85">
                          <a:latin typeface="Verdana"/>
                          <a:cs typeface="Verdana"/>
                        </a:rPr>
                        <a:t>6%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125">
                          <a:latin typeface="Verdana"/>
                          <a:cs typeface="Verdana"/>
                        </a:rPr>
                        <a:t>10%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85">
                          <a:latin typeface="Verdana"/>
                          <a:cs typeface="Verdana"/>
                        </a:rPr>
                        <a:t>6%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algn="ctr" marR="571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210">
                          <a:latin typeface="Verdana"/>
                          <a:cs typeface="Verdana"/>
                        </a:rPr>
                        <a:t>1%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120">
                          <a:latin typeface="Verdana"/>
                          <a:cs typeface="Verdana"/>
                        </a:rPr>
                        <a:t>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marL="23812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800" spc="-125">
                          <a:latin typeface="Verdana"/>
                          <a:cs typeface="Verdana"/>
                        </a:rPr>
                        <a:t>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5085"/>
                </a:tc>
              </a:tr>
              <a:tr h="218236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800" b="1">
                          <a:latin typeface="Verdana"/>
                          <a:cs typeface="Verdana"/>
                        </a:rPr>
                        <a:t>Ocupação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3302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</a:tr>
              <a:tr h="203323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750" spc="1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15">
                          <a:latin typeface="Verdana"/>
                          <a:cs typeface="Verdana"/>
                        </a:rPr>
                        <a:t>x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-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ç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ão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355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800" spc="-95">
                          <a:latin typeface="Verdana"/>
                          <a:cs typeface="Verdana"/>
                        </a:rPr>
                        <a:t>32%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699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800" spc="-100">
                          <a:latin typeface="Verdana"/>
                          <a:cs typeface="Verdana"/>
                        </a:rPr>
                        <a:t>22%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6990"/>
                </a:tc>
                <a:tc>
                  <a:txBody>
                    <a:bodyPr/>
                    <a:lstStyle/>
                    <a:p>
                      <a:pPr marL="20955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800" spc="-275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11%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6990"/>
                </a:tc>
                <a:tc>
                  <a:txBody>
                    <a:bodyPr/>
                    <a:lstStyle/>
                    <a:p>
                      <a:pPr marL="2247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800" spc="-70">
                          <a:latin typeface="Verdana"/>
                          <a:cs typeface="Verdana"/>
                        </a:rPr>
                        <a:t>8%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6990"/>
                </a:tc>
                <a:tc>
                  <a:txBody>
                    <a:bodyPr/>
                    <a:lstStyle/>
                    <a:p>
                      <a:pPr marL="21844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800" spc="-275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11%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6990"/>
                </a:tc>
                <a:tc>
                  <a:txBody>
                    <a:bodyPr/>
                    <a:lstStyle/>
                    <a:p>
                      <a:pPr algn="ctr" marR="57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800" spc="-125">
                          <a:latin typeface="Verdana"/>
                          <a:cs typeface="Verdana"/>
                        </a:rPr>
                        <a:t>5%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6990"/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800" spc="-125">
                          <a:latin typeface="Verdana"/>
                          <a:cs typeface="Verdana"/>
                        </a:rPr>
                        <a:t>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6990"/>
                </a:tc>
                <a:tc>
                  <a:txBody>
                    <a:bodyPr/>
                    <a:lstStyle/>
                    <a:p>
                      <a:pPr marL="2343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800" spc="-85">
                          <a:latin typeface="Verdana"/>
                          <a:cs typeface="Verdana"/>
                        </a:rPr>
                        <a:t>9%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46990"/>
                </a:tc>
              </a:tr>
              <a:tr h="240498">
                <a:tc>
                  <a:txBody>
                    <a:bodyPr/>
                    <a:lstStyle/>
                    <a:p>
                      <a:pPr algn="r" marR="227965">
                        <a:lnSpc>
                          <a:spcPts val="1595"/>
                        </a:lnSpc>
                        <a:spcBef>
                          <a:spcPts val="195"/>
                        </a:spcBef>
                      </a:pPr>
                      <a:r>
                        <a:rPr dirty="0" sz="1350" spc="-45" b="1">
                          <a:latin typeface="Verdana"/>
                          <a:cs typeface="Verdana"/>
                        </a:rPr>
                        <a:t>Total</a:t>
                      </a:r>
                      <a:endParaRPr sz="1350">
                        <a:latin typeface="Verdana"/>
                        <a:cs typeface="Verdana"/>
                      </a:endParaRPr>
                    </a:p>
                  </a:txBody>
                  <a:tcPr marL="0" marR="0" marB="0" marT="24765"/>
                </a:tc>
                <a:tc>
                  <a:txBody>
                    <a:bodyPr/>
                    <a:lstStyle/>
                    <a:p>
                      <a:pPr algn="ctr" marR="317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750" spc="-145" b="1">
                          <a:latin typeface="Verdana"/>
                          <a:cs typeface="Verdana"/>
                        </a:rPr>
                        <a:t>32%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76200"/>
                </a:tc>
                <a:tc>
                  <a:txBody>
                    <a:bodyPr/>
                    <a:lstStyle/>
                    <a:p>
                      <a:pPr algn="ctr" marR="1143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750" spc="-145" b="1">
                          <a:latin typeface="Verdana"/>
                          <a:cs typeface="Verdana"/>
                        </a:rPr>
                        <a:t>23%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76200"/>
                </a:tc>
                <a:tc>
                  <a:txBody>
                    <a:bodyPr/>
                    <a:lstStyle/>
                    <a:p>
                      <a:pPr marL="19875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750" spc="-195" b="1">
                          <a:latin typeface="Verdana"/>
                          <a:cs typeface="Verdana"/>
                        </a:rPr>
                        <a:t>15%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76200"/>
                </a:tc>
                <a:tc>
                  <a:txBody>
                    <a:bodyPr/>
                    <a:lstStyle/>
                    <a:p>
                      <a:pPr marL="22479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750" spc="-160" b="1">
                          <a:latin typeface="Verdana"/>
                          <a:cs typeface="Verdana"/>
                        </a:rPr>
                        <a:t>7%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76200"/>
                </a:tc>
                <a:tc>
                  <a:txBody>
                    <a:bodyPr/>
                    <a:lstStyle/>
                    <a:p>
                      <a:pPr marL="22479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750" spc="-160" b="1">
                          <a:latin typeface="Verdana"/>
                          <a:cs typeface="Verdana"/>
                        </a:rPr>
                        <a:t>7%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76200"/>
                </a:tc>
                <a:tc>
                  <a:txBody>
                    <a:bodyPr/>
                    <a:lstStyle/>
                    <a:p>
                      <a:pPr algn="ctr" marR="1524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750" spc="-185" b="1">
                          <a:latin typeface="Verdana"/>
                          <a:cs typeface="Verdana"/>
                        </a:rPr>
                        <a:t>3%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762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750" spc="-185" b="1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76200"/>
                </a:tc>
                <a:tc>
                  <a:txBody>
                    <a:bodyPr/>
                    <a:lstStyle/>
                    <a:p>
                      <a:pPr marL="23304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750" spc="-170" b="1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76200"/>
                </a:tc>
              </a:tr>
            </a:tbl>
          </a:graphicData>
        </a:graphic>
      </p:graphicFrame>
      <p:grpSp>
        <p:nvGrpSpPr>
          <p:cNvPr id="50" name="object 50"/>
          <p:cNvGrpSpPr/>
          <p:nvPr/>
        </p:nvGrpSpPr>
        <p:grpSpPr>
          <a:xfrm>
            <a:off x="7406723" y="2320715"/>
            <a:ext cx="1210945" cy="386715"/>
            <a:chOff x="7406723" y="2320715"/>
            <a:chExt cx="1210945" cy="386715"/>
          </a:xfrm>
        </p:grpSpPr>
        <p:sp>
          <p:nvSpPr>
            <p:cNvPr id="51" name="object 51"/>
            <p:cNvSpPr/>
            <p:nvPr/>
          </p:nvSpPr>
          <p:spPr>
            <a:xfrm>
              <a:off x="7407328" y="2321321"/>
              <a:ext cx="603250" cy="385445"/>
            </a:xfrm>
            <a:custGeom>
              <a:avLst/>
              <a:gdLst/>
              <a:ahLst/>
              <a:cxnLst/>
              <a:rect l="l" t="t" r="r" b="b"/>
              <a:pathLst>
                <a:path w="603250" h="385444">
                  <a:moveTo>
                    <a:pt x="560477" y="0"/>
                  </a:moveTo>
                  <a:lnTo>
                    <a:pt x="42424" y="0"/>
                  </a:lnTo>
                  <a:lnTo>
                    <a:pt x="25906" y="3341"/>
                  </a:lnTo>
                  <a:lnTo>
                    <a:pt x="12422" y="12449"/>
                  </a:lnTo>
                  <a:lnTo>
                    <a:pt x="3332" y="25954"/>
                  </a:lnTo>
                  <a:lnTo>
                    <a:pt x="0" y="42484"/>
                  </a:lnTo>
                  <a:lnTo>
                    <a:pt x="0" y="342637"/>
                  </a:lnTo>
                  <a:lnTo>
                    <a:pt x="3332" y="359187"/>
                  </a:lnTo>
                  <a:lnTo>
                    <a:pt x="12422" y="372690"/>
                  </a:lnTo>
                  <a:lnTo>
                    <a:pt x="25906" y="381787"/>
                  </a:lnTo>
                  <a:lnTo>
                    <a:pt x="42424" y="385122"/>
                  </a:lnTo>
                  <a:lnTo>
                    <a:pt x="560477" y="385122"/>
                  </a:lnTo>
                  <a:lnTo>
                    <a:pt x="577002" y="381787"/>
                  </a:lnTo>
                  <a:lnTo>
                    <a:pt x="590503" y="372690"/>
                  </a:lnTo>
                  <a:lnTo>
                    <a:pt x="599610" y="359187"/>
                  </a:lnTo>
                  <a:lnTo>
                    <a:pt x="602950" y="342637"/>
                  </a:lnTo>
                  <a:lnTo>
                    <a:pt x="602950" y="42484"/>
                  </a:lnTo>
                  <a:lnTo>
                    <a:pt x="599610" y="25954"/>
                  </a:lnTo>
                  <a:lnTo>
                    <a:pt x="590503" y="12449"/>
                  </a:lnTo>
                  <a:lnTo>
                    <a:pt x="577002" y="3341"/>
                  </a:lnTo>
                  <a:lnTo>
                    <a:pt x="5604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7407328" y="2321321"/>
              <a:ext cx="603250" cy="385445"/>
            </a:xfrm>
            <a:custGeom>
              <a:avLst/>
              <a:gdLst/>
              <a:ahLst/>
              <a:cxnLst/>
              <a:rect l="l" t="t" r="r" b="b"/>
              <a:pathLst>
                <a:path w="603250" h="385444">
                  <a:moveTo>
                    <a:pt x="0" y="42484"/>
                  </a:moveTo>
                  <a:lnTo>
                    <a:pt x="3332" y="25954"/>
                  </a:lnTo>
                  <a:lnTo>
                    <a:pt x="12422" y="12449"/>
                  </a:lnTo>
                  <a:lnTo>
                    <a:pt x="25906" y="3341"/>
                  </a:lnTo>
                  <a:lnTo>
                    <a:pt x="42424" y="0"/>
                  </a:lnTo>
                  <a:lnTo>
                    <a:pt x="560477" y="0"/>
                  </a:lnTo>
                  <a:lnTo>
                    <a:pt x="599610" y="25954"/>
                  </a:lnTo>
                  <a:lnTo>
                    <a:pt x="602950" y="342637"/>
                  </a:lnTo>
                  <a:lnTo>
                    <a:pt x="599610" y="359187"/>
                  </a:lnTo>
                  <a:lnTo>
                    <a:pt x="590503" y="372690"/>
                  </a:lnTo>
                  <a:lnTo>
                    <a:pt x="577002" y="381787"/>
                  </a:lnTo>
                  <a:lnTo>
                    <a:pt x="560477" y="385122"/>
                  </a:lnTo>
                  <a:lnTo>
                    <a:pt x="42424" y="385122"/>
                  </a:lnTo>
                  <a:lnTo>
                    <a:pt x="25906" y="381787"/>
                  </a:lnTo>
                  <a:lnTo>
                    <a:pt x="12422" y="372690"/>
                  </a:lnTo>
                  <a:lnTo>
                    <a:pt x="3332" y="359187"/>
                  </a:lnTo>
                  <a:lnTo>
                    <a:pt x="0" y="342637"/>
                  </a:lnTo>
                  <a:lnTo>
                    <a:pt x="0" y="4248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013911" y="2321321"/>
              <a:ext cx="603250" cy="385445"/>
            </a:xfrm>
            <a:custGeom>
              <a:avLst/>
              <a:gdLst/>
              <a:ahLst/>
              <a:cxnLst/>
              <a:rect l="l" t="t" r="r" b="b"/>
              <a:pathLst>
                <a:path w="603250" h="385444">
                  <a:moveTo>
                    <a:pt x="560477" y="0"/>
                  </a:moveTo>
                  <a:lnTo>
                    <a:pt x="42424" y="0"/>
                  </a:lnTo>
                  <a:lnTo>
                    <a:pt x="25906" y="3341"/>
                  </a:lnTo>
                  <a:lnTo>
                    <a:pt x="12422" y="12449"/>
                  </a:lnTo>
                  <a:lnTo>
                    <a:pt x="3332" y="25954"/>
                  </a:lnTo>
                  <a:lnTo>
                    <a:pt x="0" y="42484"/>
                  </a:lnTo>
                  <a:lnTo>
                    <a:pt x="0" y="342637"/>
                  </a:lnTo>
                  <a:lnTo>
                    <a:pt x="3332" y="359187"/>
                  </a:lnTo>
                  <a:lnTo>
                    <a:pt x="12422" y="372690"/>
                  </a:lnTo>
                  <a:lnTo>
                    <a:pt x="25906" y="381787"/>
                  </a:lnTo>
                  <a:lnTo>
                    <a:pt x="42424" y="385122"/>
                  </a:lnTo>
                  <a:lnTo>
                    <a:pt x="560477" y="385122"/>
                  </a:lnTo>
                  <a:lnTo>
                    <a:pt x="577002" y="381787"/>
                  </a:lnTo>
                  <a:lnTo>
                    <a:pt x="590503" y="372690"/>
                  </a:lnTo>
                  <a:lnTo>
                    <a:pt x="599610" y="359187"/>
                  </a:lnTo>
                  <a:lnTo>
                    <a:pt x="602950" y="342637"/>
                  </a:lnTo>
                  <a:lnTo>
                    <a:pt x="602950" y="42484"/>
                  </a:lnTo>
                  <a:lnTo>
                    <a:pt x="599610" y="25954"/>
                  </a:lnTo>
                  <a:lnTo>
                    <a:pt x="590503" y="12449"/>
                  </a:lnTo>
                  <a:lnTo>
                    <a:pt x="577002" y="3341"/>
                  </a:lnTo>
                  <a:lnTo>
                    <a:pt x="5604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013911" y="2321321"/>
              <a:ext cx="603250" cy="385445"/>
            </a:xfrm>
            <a:custGeom>
              <a:avLst/>
              <a:gdLst/>
              <a:ahLst/>
              <a:cxnLst/>
              <a:rect l="l" t="t" r="r" b="b"/>
              <a:pathLst>
                <a:path w="603250" h="385444">
                  <a:moveTo>
                    <a:pt x="0" y="42484"/>
                  </a:moveTo>
                  <a:lnTo>
                    <a:pt x="3332" y="25954"/>
                  </a:lnTo>
                  <a:lnTo>
                    <a:pt x="12422" y="12449"/>
                  </a:lnTo>
                  <a:lnTo>
                    <a:pt x="25906" y="3341"/>
                  </a:lnTo>
                  <a:lnTo>
                    <a:pt x="42424" y="0"/>
                  </a:lnTo>
                  <a:lnTo>
                    <a:pt x="560477" y="0"/>
                  </a:lnTo>
                  <a:lnTo>
                    <a:pt x="599610" y="25954"/>
                  </a:lnTo>
                  <a:lnTo>
                    <a:pt x="602950" y="342637"/>
                  </a:lnTo>
                  <a:lnTo>
                    <a:pt x="599610" y="359187"/>
                  </a:lnTo>
                  <a:lnTo>
                    <a:pt x="590503" y="372690"/>
                  </a:lnTo>
                  <a:lnTo>
                    <a:pt x="577002" y="381787"/>
                  </a:lnTo>
                  <a:lnTo>
                    <a:pt x="560477" y="385122"/>
                  </a:lnTo>
                  <a:lnTo>
                    <a:pt x="42424" y="385122"/>
                  </a:lnTo>
                  <a:lnTo>
                    <a:pt x="25906" y="381787"/>
                  </a:lnTo>
                  <a:lnTo>
                    <a:pt x="12422" y="372690"/>
                  </a:lnTo>
                  <a:lnTo>
                    <a:pt x="3332" y="359187"/>
                  </a:lnTo>
                  <a:lnTo>
                    <a:pt x="0" y="342637"/>
                  </a:lnTo>
                  <a:lnTo>
                    <a:pt x="0" y="4248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61168" y="6168542"/>
            <a:ext cx="235457" cy="20421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4319" y="325882"/>
            <a:ext cx="2992755" cy="11233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80">
                <a:solidFill>
                  <a:srgbClr val="FFFFFF"/>
                </a:solidFill>
              </a:rPr>
              <a:t>Estimulada</a:t>
            </a:r>
            <a:endParaRPr sz="2400"/>
          </a:p>
          <a:p>
            <a:pPr marL="12700" marR="5080">
              <a:lnSpc>
                <a:spcPct val="100000"/>
              </a:lnSpc>
            </a:pPr>
            <a:r>
              <a:rPr dirty="0" sz="2400" spc="-610">
                <a:solidFill>
                  <a:srgbClr val="FFFFFF"/>
                </a:solidFill>
              </a:rPr>
              <a:t>1ª</a:t>
            </a:r>
            <a:r>
              <a:rPr dirty="0" sz="2400" spc="-145">
                <a:solidFill>
                  <a:srgbClr val="FFFFFF"/>
                </a:solidFill>
              </a:rPr>
              <a:t> </a:t>
            </a:r>
            <a:r>
              <a:rPr dirty="0" sz="2400" spc="-80">
                <a:solidFill>
                  <a:srgbClr val="FFFFFF"/>
                </a:solidFill>
              </a:rPr>
              <a:t>e</a:t>
            </a:r>
            <a:r>
              <a:rPr dirty="0" sz="2400" spc="-145">
                <a:solidFill>
                  <a:srgbClr val="FFFFFF"/>
                </a:solidFill>
              </a:rPr>
              <a:t> </a:t>
            </a:r>
            <a:r>
              <a:rPr dirty="0" sz="2400" spc="-370">
                <a:solidFill>
                  <a:srgbClr val="FFFFFF"/>
                </a:solidFill>
              </a:rPr>
              <a:t>2ª</a:t>
            </a:r>
            <a:r>
              <a:rPr dirty="0" sz="2400" spc="-150">
                <a:solidFill>
                  <a:srgbClr val="FFFFFF"/>
                </a:solidFill>
              </a:rPr>
              <a:t> </a:t>
            </a:r>
            <a:r>
              <a:rPr dirty="0" sz="2400" spc="-60">
                <a:solidFill>
                  <a:srgbClr val="FFFFFF"/>
                </a:solidFill>
              </a:rPr>
              <a:t>opção</a:t>
            </a:r>
            <a:r>
              <a:rPr dirty="0" sz="2400" spc="-145">
                <a:solidFill>
                  <a:srgbClr val="FFFFFF"/>
                </a:solidFill>
              </a:rPr>
              <a:t> </a:t>
            </a:r>
            <a:r>
              <a:rPr dirty="0" sz="2400" spc="-55">
                <a:solidFill>
                  <a:srgbClr val="FFFFFF"/>
                </a:solidFill>
              </a:rPr>
              <a:t>e  </a:t>
            </a:r>
            <a:r>
              <a:rPr dirty="0" sz="2400" spc="-65">
                <a:solidFill>
                  <a:srgbClr val="FFFFFF"/>
                </a:solidFill>
              </a:rPr>
              <a:t>Potencial</a:t>
            </a:r>
            <a:r>
              <a:rPr dirty="0" sz="2400" spc="-114">
                <a:solidFill>
                  <a:srgbClr val="FFFFFF"/>
                </a:solidFill>
              </a:rPr>
              <a:t> </a:t>
            </a:r>
            <a:r>
              <a:rPr dirty="0" sz="2400" spc="-50">
                <a:solidFill>
                  <a:srgbClr val="FFFFFF"/>
                </a:solidFill>
              </a:rPr>
              <a:t>de</a:t>
            </a:r>
            <a:r>
              <a:rPr dirty="0" sz="2400" spc="-145">
                <a:solidFill>
                  <a:srgbClr val="FFFFFF"/>
                </a:solidFill>
              </a:rPr>
              <a:t> </a:t>
            </a:r>
            <a:r>
              <a:rPr dirty="0" sz="2400" spc="-120">
                <a:solidFill>
                  <a:srgbClr val="FFFFFF"/>
                </a:solidFill>
              </a:rPr>
              <a:t>v</a:t>
            </a:r>
            <a:r>
              <a:rPr dirty="0" sz="2400" spc="-70">
                <a:solidFill>
                  <a:srgbClr val="FFFFFF"/>
                </a:solidFill>
              </a:rPr>
              <a:t>oto</a:t>
            </a:r>
            <a:r>
              <a:rPr dirty="0" sz="2400" spc="-150">
                <a:solidFill>
                  <a:srgbClr val="FFFFFF"/>
                </a:solidFill>
              </a:rPr>
              <a:t>s</a:t>
            </a:r>
            <a:endParaRPr sz="24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96979" y="6594957"/>
            <a:ext cx="219455" cy="18897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2496311" y="285241"/>
            <a:ext cx="7199630" cy="5311140"/>
            <a:chOff x="2496311" y="285241"/>
            <a:chExt cx="7199630" cy="53111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96311" y="1996440"/>
              <a:ext cx="7199376" cy="35996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58563" y="285241"/>
              <a:ext cx="3110102" cy="16154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8563" y="443433"/>
              <a:ext cx="826554" cy="161848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517260" y="424637"/>
            <a:ext cx="8255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º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758563" y="443433"/>
            <a:ext cx="2573020" cy="483870"/>
            <a:chOff x="4758563" y="443433"/>
            <a:chExt cx="2573020" cy="483870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19877" y="443433"/>
              <a:ext cx="1711578" cy="16184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58563" y="605663"/>
              <a:ext cx="718553" cy="16154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16931" y="605663"/>
              <a:ext cx="140208" cy="1615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20817" y="601090"/>
              <a:ext cx="505091" cy="16611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62777" y="605663"/>
              <a:ext cx="608533" cy="1615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758563" y="765683"/>
              <a:ext cx="1185392" cy="16154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869813" y="765683"/>
              <a:ext cx="176784" cy="16154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90209" y="761111"/>
              <a:ext cx="503351" cy="16611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30645" y="765683"/>
              <a:ext cx="608533" cy="1615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460" y="411754"/>
            <a:ext cx="11190481" cy="612141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98503" y="6594957"/>
            <a:ext cx="214883" cy="18897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20796" y="591312"/>
            <a:ext cx="2239137" cy="43891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374894" y="572516"/>
            <a:ext cx="16827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solidFill>
                  <a:srgbClr val="046CF1"/>
                </a:solidFill>
                <a:latin typeface="Calibri"/>
                <a:cs typeface="Calibri"/>
              </a:rPr>
              <a:t>ª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320796" y="591312"/>
            <a:ext cx="8183880" cy="871855"/>
            <a:chOff x="3320796" y="591312"/>
            <a:chExt cx="8183880" cy="87185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9242" y="591312"/>
              <a:ext cx="1337437" cy="4389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65671" y="591312"/>
              <a:ext cx="432816" cy="4389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71995" y="591312"/>
              <a:ext cx="4432173" cy="43891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20796" y="1023823"/>
              <a:ext cx="2713228" cy="439216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3408934" y="6532880"/>
            <a:ext cx="537337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55">
                <a:latin typeface="Verdana"/>
                <a:cs typeface="Verdana"/>
              </a:rPr>
              <a:t>É</a:t>
            </a:r>
            <a:r>
              <a:rPr dirty="0" sz="900" spc="-75">
                <a:latin typeface="Verdana"/>
                <a:cs typeface="Verdana"/>
              </a:rPr>
              <a:t> </a:t>
            </a:r>
            <a:r>
              <a:rPr dirty="0" sz="900" spc="30">
                <a:latin typeface="Verdana"/>
                <a:cs typeface="Verdana"/>
              </a:rPr>
              <a:t>proibida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a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30">
                <a:latin typeface="Verdana"/>
                <a:cs typeface="Verdana"/>
              </a:rPr>
              <a:t>divulgação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total</a:t>
            </a:r>
            <a:r>
              <a:rPr dirty="0" sz="900" spc="-100">
                <a:latin typeface="Verdana"/>
                <a:cs typeface="Verdana"/>
              </a:rPr>
              <a:t> </a:t>
            </a:r>
            <a:r>
              <a:rPr dirty="0" sz="900" spc="50">
                <a:latin typeface="Verdana"/>
                <a:cs typeface="Verdana"/>
              </a:rPr>
              <a:t>ou</a:t>
            </a:r>
            <a:r>
              <a:rPr dirty="0" sz="900" spc="-75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parcial</a:t>
            </a:r>
            <a:r>
              <a:rPr dirty="0" sz="900" spc="-100">
                <a:latin typeface="Verdana"/>
                <a:cs typeface="Verdana"/>
              </a:rPr>
              <a:t> </a:t>
            </a:r>
            <a:r>
              <a:rPr dirty="0" sz="900" spc="25">
                <a:latin typeface="Verdana"/>
                <a:cs typeface="Verdana"/>
              </a:rPr>
              <a:t>desta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25">
                <a:latin typeface="Verdana"/>
                <a:cs typeface="Verdana"/>
              </a:rPr>
              <a:t>pesquisa</a:t>
            </a:r>
            <a:r>
              <a:rPr dirty="0" sz="900" spc="-105">
                <a:latin typeface="Verdana"/>
                <a:cs typeface="Verdana"/>
              </a:rPr>
              <a:t> </a:t>
            </a:r>
            <a:r>
              <a:rPr dirty="0" sz="900" spc="40">
                <a:latin typeface="Verdana"/>
                <a:cs typeface="Verdana"/>
              </a:rPr>
              <a:t>sem</a:t>
            </a:r>
            <a:r>
              <a:rPr dirty="0" sz="900" spc="-95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autorização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15">
                <a:latin typeface="Verdana"/>
                <a:cs typeface="Verdana"/>
              </a:rPr>
              <a:t>oficial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40">
                <a:latin typeface="Verdana"/>
                <a:cs typeface="Verdana"/>
              </a:rPr>
              <a:t>da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empresa.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059609" y="2205366"/>
            <a:ext cx="10076180" cy="3268979"/>
            <a:chOff x="1059609" y="2205366"/>
            <a:chExt cx="10076180" cy="3268979"/>
          </a:xfrm>
        </p:grpSpPr>
        <p:sp>
          <p:nvSpPr>
            <p:cNvPr id="13" name="object 13"/>
            <p:cNvSpPr/>
            <p:nvPr/>
          </p:nvSpPr>
          <p:spPr>
            <a:xfrm>
              <a:off x="1059599" y="2205367"/>
              <a:ext cx="2936875" cy="1612265"/>
            </a:xfrm>
            <a:custGeom>
              <a:avLst/>
              <a:gdLst/>
              <a:ahLst/>
              <a:cxnLst/>
              <a:rect l="l" t="t" r="r" b="b"/>
              <a:pathLst>
                <a:path w="2936875" h="1612264">
                  <a:moveTo>
                    <a:pt x="2936532" y="0"/>
                  </a:moveTo>
                  <a:lnTo>
                    <a:pt x="0" y="0"/>
                  </a:lnTo>
                  <a:lnTo>
                    <a:pt x="0" y="1148816"/>
                  </a:lnTo>
                  <a:lnTo>
                    <a:pt x="0" y="1152296"/>
                  </a:lnTo>
                  <a:lnTo>
                    <a:pt x="0" y="1378585"/>
                  </a:lnTo>
                  <a:lnTo>
                    <a:pt x="0" y="1382052"/>
                  </a:lnTo>
                  <a:lnTo>
                    <a:pt x="0" y="1611820"/>
                  </a:lnTo>
                  <a:lnTo>
                    <a:pt x="420966" y="1611820"/>
                  </a:lnTo>
                  <a:lnTo>
                    <a:pt x="420966" y="1382052"/>
                  </a:lnTo>
                  <a:lnTo>
                    <a:pt x="420966" y="1378585"/>
                  </a:lnTo>
                  <a:lnTo>
                    <a:pt x="420966" y="1152296"/>
                  </a:lnTo>
                  <a:lnTo>
                    <a:pt x="2936532" y="1152296"/>
                  </a:lnTo>
                  <a:lnTo>
                    <a:pt x="293653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477089" y="3583941"/>
              <a:ext cx="9658985" cy="229870"/>
            </a:xfrm>
            <a:custGeom>
              <a:avLst/>
              <a:gdLst/>
              <a:ahLst/>
              <a:cxnLst/>
              <a:rect l="l" t="t" r="r" b="b"/>
              <a:pathLst>
                <a:path w="9658985" h="229870">
                  <a:moveTo>
                    <a:pt x="0" y="229762"/>
                  </a:moveTo>
                  <a:lnTo>
                    <a:pt x="9658360" y="229762"/>
                  </a:lnTo>
                  <a:lnTo>
                    <a:pt x="9658360" y="0"/>
                  </a:lnTo>
                  <a:lnTo>
                    <a:pt x="0" y="0"/>
                  </a:lnTo>
                  <a:lnTo>
                    <a:pt x="0" y="229762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059599" y="3813708"/>
              <a:ext cx="421005" cy="463550"/>
            </a:xfrm>
            <a:custGeom>
              <a:avLst/>
              <a:gdLst/>
              <a:ahLst/>
              <a:cxnLst/>
              <a:rect l="l" t="t" r="r" b="b"/>
              <a:pathLst>
                <a:path w="421005" h="463550">
                  <a:moveTo>
                    <a:pt x="420966" y="0"/>
                  </a:moveTo>
                  <a:lnTo>
                    <a:pt x="0" y="0"/>
                  </a:lnTo>
                  <a:lnTo>
                    <a:pt x="0" y="229768"/>
                  </a:lnTo>
                  <a:lnTo>
                    <a:pt x="0" y="233248"/>
                  </a:lnTo>
                  <a:lnTo>
                    <a:pt x="0" y="463003"/>
                  </a:lnTo>
                  <a:lnTo>
                    <a:pt x="420966" y="463003"/>
                  </a:lnTo>
                  <a:lnTo>
                    <a:pt x="420966" y="233248"/>
                  </a:lnTo>
                  <a:lnTo>
                    <a:pt x="420966" y="229768"/>
                  </a:lnTo>
                  <a:lnTo>
                    <a:pt x="42096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477089" y="4043466"/>
              <a:ext cx="9658985" cy="229870"/>
            </a:xfrm>
            <a:custGeom>
              <a:avLst/>
              <a:gdLst/>
              <a:ahLst/>
              <a:cxnLst/>
              <a:rect l="l" t="t" r="r" b="b"/>
              <a:pathLst>
                <a:path w="9658985" h="229870">
                  <a:moveTo>
                    <a:pt x="0" y="229762"/>
                  </a:moveTo>
                  <a:lnTo>
                    <a:pt x="9658360" y="229762"/>
                  </a:lnTo>
                  <a:lnTo>
                    <a:pt x="9658360" y="0"/>
                  </a:lnTo>
                  <a:lnTo>
                    <a:pt x="0" y="0"/>
                  </a:lnTo>
                  <a:lnTo>
                    <a:pt x="0" y="229762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059599" y="4273232"/>
              <a:ext cx="421005" cy="463550"/>
            </a:xfrm>
            <a:custGeom>
              <a:avLst/>
              <a:gdLst/>
              <a:ahLst/>
              <a:cxnLst/>
              <a:rect l="l" t="t" r="r" b="b"/>
              <a:pathLst>
                <a:path w="421005" h="463550">
                  <a:moveTo>
                    <a:pt x="420966" y="0"/>
                  </a:moveTo>
                  <a:lnTo>
                    <a:pt x="0" y="0"/>
                  </a:lnTo>
                  <a:lnTo>
                    <a:pt x="0" y="229768"/>
                  </a:lnTo>
                  <a:lnTo>
                    <a:pt x="0" y="233248"/>
                  </a:lnTo>
                  <a:lnTo>
                    <a:pt x="0" y="463003"/>
                  </a:lnTo>
                  <a:lnTo>
                    <a:pt x="420966" y="463003"/>
                  </a:lnTo>
                  <a:lnTo>
                    <a:pt x="420966" y="233248"/>
                  </a:lnTo>
                  <a:lnTo>
                    <a:pt x="420966" y="229768"/>
                  </a:lnTo>
                  <a:lnTo>
                    <a:pt x="42096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477089" y="4502991"/>
              <a:ext cx="9658985" cy="229870"/>
            </a:xfrm>
            <a:custGeom>
              <a:avLst/>
              <a:gdLst/>
              <a:ahLst/>
              <a:cxnLst/>
              <a:rect l="l" t="t" r="r" b="b"/>
              <a:pathLst>
                <a:path w="9658985" h="229870">
                  <a:moveTo>
                    <a:pt x="0" y="229762"/>
                  </a:moveTo>
                  <a:lnTo>
                    <a:pt x="9658360" y="229762"/>
                  </a:lnTo>
                  <a:lnTo>
                    <a:pt x="9658360" y="0"/>
                  </a:lnTo>
                  <a:lnTo>
                    <a:pt x="0" y="0"/>
                  </a:lnTo>
                  <a:lnTo>
                    <a:pt x="0" y="229762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059599" y="4732756"/>
              <a:ext cx="421005" cy="459740"/>
            </a:xfrm>
            <a:custGeom>
              <a:avLst/>
              <a:gdLst/>
              <a:ahLst/>
              <a:cxnLst/>
              <a:rect l="l" t="t" r="r" b="b"/>
              <a:pathLst>
                <a:path w="421005" h="459739">
                  <a:moveTo>
                    <a:pt x="420966" y="0"/>
                  </a:moveTo>
                  <a:lnTo>
                    <a:pt x="0" y="0"/>
                  </a:lnTo>
                  <a:lnTo>
                    <a:pt x="0" y="229768"/>
                  </a:lnTo>
                  <a:lnTo>
                    <a:pt x="0" y="233248"/>
                  </a:lnTo>
                  <a:lnTo>
                    <a:pt x="0" y="459524"/>
                  </a:lnTo>
                  <a:lnTo>
                    <a:pt x="420966" y="459524"/>
                  </a:lnTo>
                  <a:lnTo>
                    <a:pt x="420966" y="233248"/>
                  </a:lnTo>
                  <a:lnTo>
                    <a:pt x="420966" y="229768"/>
                  </a:lnTo>
                  <a:lnTo>
                    <a:pt x="42096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477089" y="4962516"/>
              <a:ext cx="9658985" cy="229870"/>
            </a:xfrm>
            <a:custGeom>
              <a:avLst/>
              <a:gdLst/>
              <a:ahLst/>
              <a:cxnLst/>
              <a:rect l="l" t="t" r="r" b="b"/>
              <a:pathLst>
                <a:path w="9658985" h="229870">
                  <a:moveTo>
                    <a:pt x="0" y="229763"/>
                  </a:moveTo>
                  <a:lnTo>
                    <a:pt x="9658360" y="229763"/>
                  </a:lnTo>
                  <a:lnTo>
                    <a:pt x="9658360" y="0"/>
                  </a:lnTo>
                  <a:lnTo>
                    <a:pt x="0" y="0"/>
                  </a:lnTo>
                  <a:lnTo>
                    <a:pt x="0" y="229763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059609" y="5192280"/>
              <a:ext cx="2936875" cy="281940"/>
            </a:xfrm>
            <a:custGeom>
              <a:avLst/>
              <a:gdLst/>
              <a:ahLst/>
              <a:cxnLst/>
              <a:rect l="l" t="t" r="r" b="b"/>
              <a:pathLst>
                <a:path w="2936875" h="281939">
                  <a:moveTo>
                    <a:pt x="0" y="281927"/>
                  </a:moveTo>
                  <a:lnTo>
                    <a:pt x="2936527" y="281927"/>
                  </a:lnTo>
                  <a:lnTo>
                    <a:pt x="2936527" y="0"/>
                  </a:lnTo>
                  <a:lnTo>
                    <a:pt x="0" y="0"/>
                  </a:lnTo>
                  <a:lnTo>
                    <a:pt x="0" y="2819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1059609" y="1999948"/>
            <a:ext cx="10076180" cy="208915"/>
          </a:xfrm>
          <a:prstGeom prst="rect">
            <a:avLst/>
          </a:prstGeom>
          <a:solidFill>
            <a:srgbClr val="F1F1F1"/>
          </a:solidFill>
        </p:spPr>
        <p:txBody>
          <a:bodyPr wrap="square" lIns="0" tIns="6985" rIns="0" bIns="0" rtlCol="0" vert="horz">
            <a:spAutoFit/>
          </a:bodyPr>
          <a:lstStyle/>
          <a:p>
            <a:pPr algn="ctr" marL="411480">
              <a:lnSpc>
                <a:spcPct val="100000"/>
              </a:lnSpc>
              <a:spcBef>
                <a:spcPts val="55"/>
              </a:spcBef>
            </a:pPr>
            <a:r>
              <a:rPr dirty="0" sz="850" spc="20" b="1">
                <a:latin typeface="Verdana"/>
                <a:cs typeface="Verdana"/>
              </a:rPr>
              <a:t>A</a:t>
            </a:r>
            <a:r>
              <a:rPr dirty="0" sz="850" spc="5" b="1">
                <a:latin typeface="Verdana"/>
                <a:cs typeface="Verdana"/>
              </a:rPr>
              <a:t>V</a:t>
            </a:r>
            <a:r>
              <a:rPr dirty="0" sz="850" spc="20" b="1">
                <a:latin typeface="Verdana"/>
                <a:cs typeface="Verdana"/>
              </a:rPr>
              <a:t>A</a:t>
            </a:r>
            <a:r>
              <a:rPr dirty="0" sz="850" spc="-25" b="1">
                <a:latin typeface="Verdana"/>
                <a:cs typeface="Verdana"/>
              </a:rPr>
              <a:t>L</a:t>
            </a:r>
            <a:r>
              <a:rPr dirty="0" sz="850" spc="-170" b="1">
                <a:latin typeface="Verdana"/>
                <a:cs typeface="Verdana"/>
              </a:rPr>
              <a:t>I</a:t>
            </a:r>
            <a:r>
              <a:rPr dirty="0" sz="850" spc="20" b="1">
                <a:latin typeface="Verdana"/>
                <a:cs typeface="Verdana"/>
              </a:rPr>
              <a:t>A</a:t>
            </a:r>
            <a:r>
              <a:rPr dirty="0" sz="850" spc="10" b="1">
                <a:latin typeface="Verdana"/>
                <a:cs typeface="Verdana"/>
              </a:rPr>
              <a:t>Ç</a:t>
            </a:r>
            <a:r>
              <a:rPr dirty="0" sz="850" spc="20" b="1">
                <a:latin typeface="Verdana"/>
                <a:cs typeface="Verdana"/>
              </a:rPr>
              <a:t>Ã</a:t>
            </a:r>
            <a:r>
              <a:rPr dirty="0" sz="850" spc="15" b="1">
                <a:latin typeface="Verdana"/>
                <a:cs typeface="Verdana"/>
              </a:rPr>
              <a:t>O</a:t>
            </a:r>
            <a:r>
              <a:rPr dirty="0" sz="850" spc="-45" b="1">
                <a:latin typeface="Verdana"/>
                <a:cs typeface="Verdana"/>
              </a:rPr>
              <a:t> </a:t>
            </a:r>
            <a:r>
              <a:rPr dirty="0" sz="850" spc="20" b="1">
                <a:latin typeface="Verdana"/>
                <a:cs typeface="Verdana"/>
              </a:rPr>
              <a:t>A</a:t>
            </a:r>
            <a:r>
              <a:rPr dirty="0" sz="850" b="1">
                <a:latin typeface="Verdana"/>
                <a:cs typeface="Verdana"/>
              </a:rPr>
              <a:t>D</a:t>
            </a:r>
            <a:r>
              <a:rPr dirty="0" sz="850" spc="40" b="1">
                <a:latin typeface="Verdana"/>
                <a:cs typeface="Verdana"/>
              </a:rPr>
              <a:t>M</a:t>
            </a:r>
            <a:r>
              <a:rPr dirty="0" sz="850" spc="-170" b="1">
                <a:latin typeface="Verdana"/>
                <a:cs typeface="Verdana"/>
              </a:rPr>
              <a:t>I</a:t>
            </a:r>
            <a:r>
              <a:rPr dirty="0" sz="850" spc="-15" b="1">
                <a:latin typeface="Verdana"/>
                <a:cs typeface="Verdana"/>
              </a:rPr>
              <a:t>N</a:t>
            </a:r>
            <a:r>
              <a:rPr dirty="0" sz="850" spc="-170" b="1">
                <a:latin typeface="Verdana"/>
                <a:cs typeface="Verdana"/>
              </a:rPr>
              <a:t>I</a:t>
            </a:r>
            <a:r>
              <a:rPr dirty="0" sz="850" spc="-60" b="1">
                <a:latin typeface="Verdana"/>
                <a:cs typeface="Verdana"/>
              </a:rPr>
              <a:t>S</a:t>
            </a:r>
            <a:r>
              <a:rPr dirty="0" sz="850" spc="-40" b="1">
                <a:latin typeface="Verdana"/>
                <a:cs typeface="Verdana"/>
              </a:rPr>
              <a:t>T</a:t>
            </a:r>
            <a:r>
              <a:rPr dirty="0" sz="850" spc="-15" b="1">
                <a:latin typeface="Verdana"/>
                <a:cs typeface="Verdana"/>
              </a:rPr>
              <a:t>R</a:t>
            </a:r>
            <a:r>
              <a:rPr dirty="0" sz="850" spc="20" b="1">
                <a:latin typeface="Verdana"/>
                <a:cs typeface="Verdana"/>
              </a:rPr>
              <a:t>A</a:t>
            </a:r>
            <a:r>
              <a:rPr dirty="0" sz="850" spc="-40" b="1">
                <a:latin typeface="Verdana"/>
                <a:cs typeface="Verdana"/>
              </a:rPr>
              <a:t>T</a:t>
            </a:r>
            <a:r>
              <a:rPr dirty="0" sz="850" spc="-170" b="1">
                <a:latin typeface="Verdana"/>
                <a:cs typeface="Verdana"/>
              </a:rPr>
              <a:t>I</a:t>
            </a:r>
            <a:r>
              <a:rPr dirty="0" sz="850" spc="5" b="1">
                <a:latin typeface="Verdana"/>
                <a:cs typeface="Verdana"/>
              </a:rPr>
              <a:t>V</a:t>
            </a:r>
            <a:r>
              <a:rPr dirty="0" sz="850" spc="10" b="1">
                <a:latin typeface="Verdana"/>
                <a:cs typeface="Verdana"/>
              </a:rPr>
              <a:t>A</a:t>
            </a:r>
            <a:r>
              <a:rPr dirty="0" sz="850" spc="-35" b="1">
                <a:latin typeface="Verdana"/>
                <a:cs typeface="Verdana"/>
              </a:rPr>
              <a:t> </a:t>
            </a:r>
            <a:r>
              <a:rPr dirty="0" sz="850" b="1">
                <a:latin typeface="Verdana"/>
                <a:cs typeface="Verdana"/>
              </a:rPr>
              <a:t>D</a:t>
            </a:r>
            <a:r>
              <a:rPr dirty="0" sz="850" spc="15" b="1">
                <a:latin typeface="Verdana"/>
                <a:cs typeface="Verdana"/>
              </a:rPr>
              <a:t>O</a:t>
            </a:r>
            <a:r>
              <a:rPr dirty="0" sz="850" spc="-45" b="1">
                <a:latin typeface="Verdana"/>
                <a:cs typeface="Verdana"/>
              </a:rPr>
              <a:t> </a:t>
            </a:r>
            <a:r>
              <a:rPr dirty="0" sz="850" spc="-10" b="1">
                <a:latin typeface="Verdana"/>
                <a:cs typeface="Verdana"/>
              </a:rPr>
              <a:t>G</a:t>
            </a:r>
            <a:r>
              <a:rPr dirty="0" sz="850" spc="10" b="1">
                <a:latin typeface="Verdana"/>
                <a:cs typeface="Verdana"/>
              </a:rPr>
              <a:t>OV</a:t>
            </a:r>
            <a:r>
              <a:rPr dirty="0" sz="850" spc="-10" b="1">
                <a:latin typeface="Verdana"/>
                <a:cs typeface="Verdana"/>
              </a:rPr>
              <a:t>E</a:t>
            </a:r>
            <a:r>
              <a:rPr dirty="0" sz="850" spc="-15" b="1">
                <a:latin typeface="Verdana"/>
                <a:cs typeface="Verdana"/>
              </a:rPr>
              <a:t>R</a:t>
            </a:r>
            <a:r>
              <a:rPr dirty="0" sz="850" spc="-15" b="1">
                <a:latin typeface="Verdana"/>
                <a:cs typeface="Verdana"/>
              </a:rPr>
              <a:t>N</a:t>
            </a:r>
            <a:r>
              <a:rPr dirty="0" sz="850" spc="20" b="1">
                <a:latin typeface="Verdana"/>
                <a:cs typeface="Verdana"/>
              </a:rPr>
              <a:t>A</a:t>
            </a:r>
            <a:r>
              <a:rPr dirty="0" sz="850" b="1">
                <a:latin typeface="Verdana"/>
                <a:cs typeface="Verdana"/>
              </a:rPr>
              <a:t>D</a:t>
            </a:r>
            <a:r>
              <a:rPr dirty="0" sz="850" spc="-5" b="1">
                <a:latin typeface="Verdana"/>
                <a:cs typeface="Verdana"/>
              </a:rPr>
              <a:t>OR</a:t>
            </a:r>
            <a:endParaRPr sz="850">
              <a:latin typeface="Verdana"/>
              <a:cs typeface="Verdan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991592" y="2208612"/>
            <a:ext cx="5939790" cy="3265804"/>
            <a:chOff x="3991592" y="2208612"/>
            <a:chExt cx="5939790" cy="3265804"/>
          </a:xfrm>
        </p:grpSpPr>
        <p:sp>
          <p:nvSpPr>
            <p:cNvPr id="24" name="object 24"/>
            <p:cNvSpPr/>
            <p:nvPr/>
          </p:nvSpPr>
          <p:spPr>
            <a:xfrm>
              <a:off x="4584154" y="5470740"/>
              <a:ext cx="4175125" cy="3810"/>
            </a:xfrm>
            <a:custGeom>
              <a:avLst/>
              <a:gdLst/>
              <a:ahLst/>
              <a:cxnLst/>
              <a:rect l="l" t="t" r="r" b="b"/>
              <a:pathLst>
                <a:path w="4175125" h="3810">
                  <a:moveTo>
                    <a:pt x="10426" y="0"/>
                  </a:moveTo>
                  <a:lnTo>
                    <a:pt x="0" y="0"/>
                  </a:lnTo>
                  <a:lnTo>
                    <a:pt x="0" y="3467"/>
                  </a:lnTo>
                  <a:lnTo>
                    <a:pt x="10426" y="3467"/>
                  </a:lnTo>
                  <a:lnTo>
                    <a:pt x="10426" y="0"/>
                  </a:lnTo>
                  <a:close/>
                </a:path>
                <a:path w="4175125" h="3810">
                  <a:moveTo>
                    <a:pt x="605269" y="0"/>
                  </a:moveTo>
                  <a:lnTo>
                    <a:pt x="594829" y="0"/>
                  </a:lnTo>
                  <a:lnTo>
                    <a:pt x="594829" y="3467"/>
                  </a:lnTo>
                  <a:lnTo>
                    <a:pt x="605269" y="3467"/>
                  </a:lnTo>
                  <a:lnTo>
                    <a:pt x="605269" y="0"/>
                  </a:lnTo>
                  <a:close/>
                </a:path>
                <a:path w="4175125" h="3810">
                  <a:moveTo>
                    <a:pt x="1200238" y="0"/>
                  </a:moveTo>
                  <a:lnTo>
                    <a:pt x="1189812" y="0"/>
                  </a:lnTo>
                  <a:lnTo>
                    <a:pt x="1189812" y="3467"/>
                  </a:lnTo>
                  <a:lnTo>
                    <a:pt x="1200238" y="3467"/>
                  </a:lnTo>
                  <a:lnTo>
                    <a:pt x="1200238" y="0"/>
                  </a:lnTo>
                  <a:close/>
                </a:path>
                <a:path w="4175125" h="3810">
                  <a:moveTo>
                    <a:pt x="1795221" y="0"/>
                  </a:moveTo>
                  <a:lnTo>
                    <a:pt x="1784781" y="0"/>
                  </a:lnTo>
                  <a:lnTo>
                    <a:pt x="1784781" y="3467"/>
                  </a:lnTo>
                  <a:lnTo>
                    <a:pt x="1795221" y="3467"/>
                  </a:lnTo>
                  <a:lnTo>
                    <a:pt x="1795221" y="0"/>
                  </a:lnTo>
                  <a:close/>
                </a:path>
                <a:path w="4175125" h="3810">
                  <a:moveTo>
                    <a:pt x="2390190" y="0"/>
                  </a:moveTo>
                  <a:lnTo>
                    <a:pt x="2379764" y="0"/>
                  </a:lnTo>
                  <a:lnTo>
                    <a:pt x="2379764" y="3467"/>
                  </a:lnTo>
                  <a:lnTo>
                    <a:pt x="2390190" y="3467"/>
                  </a:lnTo>
                  <a:lnTo>
                    <a:pt x="2390190" y="0"/>
                  </a:lnTo>
                  <a:close/>
                </a:path>
                <a:path w="4175125" h="3810">
                  <a:moveTo>
                    <a:pt x="2985033" y="0"/>
                  </a:moveTo>
                  <a:lnTo>
                    <a:pt x="2974594" y="0"/>
                  </a:lnTo>
                  <a:lnTo>
                    <a:pt x="2974594" y="3467"/>
                  </a:lnTo>
                  <a:lnTo>
                    <a:pt x="2985033" y="3467"/>
                  </a:lnTo>
                  <a:lnTo>
                    <a:pt x="2985033" y="0"/>
                  </a:lnTo>
                  <a:close/>
                </a:path>
                <a:path w="4175125" h="3810">
                  <a:moveTo>
                    <a:pt x="3580053" y="0"/>
                  </a:moveTo>
                  <a:lnTo>
                    <a:pt x="3569614" y="0"/>
                  </a:lnTo>
                  <a:lnTo>
                    <a:pt x="3569614" y="3467"/>
                  </a:lnTo>
                  <a:lnTo>
                    <a:pt x="3580053" y="3467"/>
                  </a:lnTo>
                  <a:lnTo>
                    <a:pt x="3580053" y="0"/>
                  </a:lnTo>
                  <a:close/>
                </a:path>
                <a:path w="4175125" h="3810">
                  <a:moveTo>
                    <a:pt x="4175023" y="0"/>
                  </a:moveTo>
                  <a:lnTo>
                    <a:pt x="4164596" y="0"/>
                  </a:lnTo>
                  <a:lnTo>
                    <a:pt x="4164596" y="3467"/>
                  </a:lnTo>
                  <a:lnTo>
                    <a:pt x="4175023" y="3467"/>
                  </a:lnTo>
                  <a:lnTo>
                    <a:pt x="41750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182842" y="2485115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4">
                  <a:moveTo>
                    <a:pt x="558618" y="0"/>
                  </a:moveTo>
                  <a:lnTo>
                    <a:pt x="29122" y="0"/>
                  </a:lnTo>
                  <a:lnTo>
                    <a:pt x="17783" y="2287"/>
                  </a:lnTo>
                  <a:lnTo>
                    <a:pt x="8526" y="8526"/>
                  </a:lnTo>
                  <a:lnTo>
                    <a:pt x="2287" y="17782"/>
                  </a:lnTo>
                  <a:lnTo>
                    <a:pt x="0" y="29120"/>
                  </a:lnTo>
                  <a:lnTo>
                    <a:pt x="0" y="235141"/>
                  </a:lnTo>
                  <a:lnTo>
                    <a:pt x="2287" y="246486"/>
                  </a:lnTo>
                  <a:lnTo>
                    <a:pt x="8526" y="255758"/>
                  </a:lnTo>
                  <a:lnTo>
                    <a:pt x="17783" y="262013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3"/>
                  </a:lnTo>
                  <a:lnTo>
                    <a:pt x="579237" y="255758"/>
                  </a:lnTo>
                  <a:lnTo>
                    <a:pt x="585492" y="246486"/>
                  </a:lnTo>
                  <a:lnTo>
                    <a:pt x="587787" y="235141"/>
                  </a:lnTo>
                  <a:lnTo>
                    <a:pt x="587787" y="29120"/>
                  </a:lnTo>
                  <a:lnTo>
                    <a:pt x="585492" y="17782"/>
                  </a:lnTo>
                  <a:lnTo>
                    <a:pt x="579237" y="8526"/>
                  </a:lnTo>
                  <a:lnTo>
                    <a:pt x="569964" y="2287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182842" y="2485115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4">
                  <a:moveTo>
                    <a:pt x="0" y="29120"/>
                  </a:moveTo>
                  <a:lnTo>
                    <a:pt x="2287" y="17782"/>
                  </a:lnTo>
                  <a:lnTo>
                    <a:pt x="8526" y="8526"/>
                  </a:lnTo>
                  <a:lnTo>
                    <a:pt x="17783" y="2287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20"/>
                  </a:lnTo>
                  <a:lnTo>
                    <a:pt x="587787" y="235141"/>
                  </a:lnTo>
                  <a:lnTo>
                    <a:pt x="585492" y="246486"/>
                  </a:lnTo>
                  <a:lnTo>
                    <a:pt x="579237" y="255758"/>
                  </a:lnTo>
                  <a:lnTo>
                    <a:pt x="569964" y="262013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41"/>
                  </a:lnTo>
                  <a:lnTo>
                    <a:pt x="0" y="29120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777585" y="2485115"/>
              <a:ext cx="588010" cy="267970"/>
            </a:xfrm>
            <a:custGeom>
              <a:avLst/>
              <a:gdLst/>
              <a:ahLst/>
              <a:cxnLst/>
              <a:rect l="l" t="t" r="r" b="b"/>
              <a:pathLst>
                <a:path w="588010" h="267969">
                  <a:moveTo>
                    <a:pt x="558247" y="0"/>
                  </a:moveTo>
                  <a:lnTo>
                    <a:pt x="29493" y="0"/>
                  </a:lnTo>
                  <a:lnTo>
                    <a:pt x="18018" y="2319"/>
                  </a:lnTo>
                  <a:lnTo>
                    <a:pt x="8642" y="8642"/>
                  </a:lnTo>
                  <a:lnTo>
                    <a:pt x="2319" y="18016"/>
                  </a:lnTo>
                  <a:lnTo>
                    <a:pt x="0" y="29491"/>
                  </a:lnTo>
                  <a:lnTo>
                    <a:pt x="0" y="238248"/>
                  </a:lnTo>
                  <a:lnTo>
                    <a:pt x="2319" y="249729"/>
                  </a:lnTo>
                  <a:lnTo>
                    <a:pt x="8642" y="259120"/>
                  </a:lnTo>
                  <a:lnTo>
                    <a:pt x="18018" y="265459"/>
                  </a:lnTo>
                  <a:lnTo>
                    <a:pt x="29493" y="267785"/>
                  </a:lnTo>
                  <a:lnTo>
                    <a:pt x="558247" y="267785"/>
                  </a:lnTo>
                  <a:lnTo>
                    <a:pt x="569730" y="265459"/>
                  </a:lnTo>
                  <a:lnTo>
                    <a:pt x="579121" y="259120"/>
                  </a:lnTo>
                  <a:lnTo>
                    <a:pt x="585461" y="249729"/>
                  </a:lnTo>
                  <a:lnTo>
                    <a:pt x="587787" y="238248"/>
                  </a:lnTo>
                  <a:lnTo>
                    <a:pt x="587787" y="29491"/>
                  </a:lnTo>
                  <a:lnTo>
                    <a:pt x="585461" y="18016"/>
                  </a:lnTo>
                  <a:lnTo>
                    <a:pt x="579121" y="8642"/>
                  </a:lnTo>
                  <a:lnTo>
                    <a:pt x="569730" y="2319"/>
                  </a:lnTo>
                  <a:lnTo>
                    <a:pt x="55824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777585" y="2485115"/>
              <a:ext cx="588010" cy="267970"/>
            </a:xfrm>
            <a:custGeom>
              <a:avLst/>
              <a:gdLst/>
              <a:ahLst/>
              <a:cxnLst/>
              <a:rect l="l" t="t" r="r" b="b"/>
              <a:pathLst>
                <a:path w="588010" h="267969">
                  <a:moveTo>
                    <a:pt x="0" y="29491"/>
                  </a:moveTo>
                  <a:lnTo>
                    <a:pt x="2319" y="18016"/>
                  </a:lnTo>
                  <a:lnTo>
                    <a:pt x="8642" y="8642"/>
                  </a:lnTo>
                  <a:lnTo>
                    <a:pt x="18018" y="2319"/>
                  </a:lnTo>
                  <a:lnTo>
                    <a:pt x="29493" y="0"/>
                  </a:lnTo>
                  <a:lnTo>
                    <a:pt x="558247" y="0"/>
                  </a:lnTo>
                  <a:lnTo>
                    <a:pt x="587787" y="29491"/>
                  </a:lnTo>
                  <a:lnTo>
                    <a:pt x="587787" y="238248"/>
                  </a:lnTo>
                  <a:lnTo>
                    <a:pt x="585461" y="249729"/>
                  </a:lnTo>
                  <a:lnTo>
                    <a:pt x="579121" y="259120"/>
                  </a:lnTo>
                  <a:lnTo>
                    <a:pt x="569730" y="265459"/>
                  </a:lnTo>
                  <a:lnTo>
                    <a:pt x="558247" y="267785"/>
                  </a:lnTo>
                  <a:lnTo>
                    <a:pt x="29493" y="267785"/>
                  </a:lnTo>
                  <a:lnTo>
                    <a:pt x="0" y="238248"/>
                  </a:lnTo>
                  <a:lnTo>
                    <a:pt x="0" y="29491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372329" y="2488593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4">
                  <a:moveTo>
                    <a:pt x="558618" y="0"/>
                  </a:moveTo>
                  <a:lnTo>
                    <a:pt x="29122" y="0"/>
                  </a:lnTo>
                  <a:lnTo>
                    <a:pt x="17783" y="2287"/>
                  </a:lnTo>
                  <a:lnTo>
                    <a:pt x="8526" y="8526"/>
                  </a:lnTo>
                  <a:lnTo>
                    <a:pt x="2287" y="17782"/>
                  </a:lnTo>
                  <a:lnTo>
                    <a:pt x="0" y="29120"/>
                  </a:lnTo>
                  <a:lnTo>
                    <a:pt x="0" y="235141"/>
                  </a:lnTo>
                  <a:lnTo>
                    <a:pt x="2287" y="246486"/>
                  </a:lnTo>
                  <a:lnTo>
                    <a:pt x="8526" y="255758"/>
                  </a:lnTo>
                  <a:lnTo>
                    <a:pt x="17783" y="262013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3"/>
                  </a:lnTo>
                  <a:lnTo>
                    <a:pt x="579237" y="255758"/>
                  </a:lnTo>
                  <a:lnTo>
                    <a:pt x="585492" y="246486"/>
                  </a:lnTo>
                  <a:lnTo>
                    <a:pt x="587787" y="235141"/>
                  </a:lnTo>
                  <a:lnTo>
                    <a:pt x="587787" y="29120"/>
                  </a:lnTo>
                  <a:lnTo>
                    <a:pt x="585492" y="17782"/>
                  </a:lnTo>
                  <a:lnTo>
                    <a:pt x="579237" y="8526"/>
                  </a:lnTo>
                  <a:lnTo>
                    <a:pt x="569964" y="2287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372329" y="2488593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4">
                  <a:moveTo>
                    <a:pt x="0" y="29120"/>
                  </a:moveTo>
                  <a:lnTo>
                    <a:pt x="2287" y="17782"/>
                  </a:lnTo>
                  <a:lnTo>
                    <a:pt x="8526" y="8526"/>
                  </a:lnTo>
                  <a:lnTo>
                    <a:pt x="17783" y="2287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20"/>
                  </a:lnTo>
                  <a:lnTo>
                    <a:pt x="587787" y="235141"/>
                  </a:lnTo>
                  <a:lnTo>
                    <a:pt x="585492" y="246486"/>
                  </a:lnTo>
                  <a:lnTo>
                    <a:pt x="579237" y="255758"/>
                  </a:lnTo>
                  <a:lnTo>
                    <a:pt x="569964" y="262013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41"/>
                  </a:lnTo>
                  <a:lnTo>
                    <a:pt x="0" y="29120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967073" y="2485115"/>
              <a:ext cx="588010" cy="267970"/>
            </a:xfrm>
            <a:custGeom>
              <a:avLst/>
              <a:gdLst/>
              <a:ahLst/>
              <a:cxnLst/>
              <a:rect l="l" t="t" r="r" b="b"/>
              <a:pathLst>
                <a:path w="588009" h="267969">
                  <a:moveTo>
                    <a:pt x="558247" y="0"/>
                  </a:moveTo>
                  <a:lnTo>
                    <a:pt x="29493" y="0"/>
                  </a:lnTo>
                  <a:lnTo>
                    <a:pt x="18018" y="2319"/>
                  </a:lnTo>
                  <a:lnTo>
                    <a:pt x="8642" y="8642"/>
                  </a:lnTo>
                  <a:lnTo>
                    <a:pt x="2319" y="18016"/>
                  </a:lnTo>
                  <a:lnTo>
                    <a:pt x="0" y="29491"/>
                  </a:lnTo>
                  <a:lnTo>
                    <a:pt x="0" y="238248"/>
                  </a:lnTo>
                  <a:lnTo>
                    <a:pt x="2319" y="249729"/>
                  </a:lnTo>
                  <a:lnTo>
                    <a:pt x="8642" y="259120"/>
                  </a:lnTo>
                  <a:lnTo>
                    <a:pt x="18018" y="265459"/>
                  </a:lnTo>
                  <a:lnTo>
                    <a:pt x="29493" y="267785"/>
                  </a:lnTo>
                  <a:lnTo>
                    <a:pt x="558247" y="267785"/>
                  </a:lnTo>
                  <a:lnTo>
                    <a:pt x="569730" y="265459"/>
                  </a:lnTo>
                  <a:lnTo>
                    <a:pt x="579121" y="259120"/>
                  </a:lnTo>
                  <a:lnTo>
                    <a:pt x="585461" y="249729"/>
                  </a:lnTo>
                  <a:lnTo>
                    <a:pt x="587787" y="238248"/>
                  </a:lnTo>
                  <a:lnTo>
                    <a:pt x="587787" y="29491"/>
                  </a:lnTo>
                  <a:lnTo>
                    <a:pt x="585461" y="18016"/>
                  </a:lnTo>
                  <a:lnTo>
                    <a:pt x="579121" y="8642"/>
                  </a:lnTo>
                  <a:lnTo>
                    <a:pt x="569730" y="2319"/>
                  </a:lnTo>
                  <a:lnTo>
                    <a:pt x="55824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967073" y="2485115"/>
              <a:ext cx="588010" cy="267970"/>
            </a:xfrm>
            <a:custGeom>
              <a:avLst/>
              <a:gdLst/>
              <a:ahLst/>
              <a:cxnLst/>
              <a:rect l="l" t="t" r="r" b="b"/>
              <a:pathLst>
                <a:path w="588009" h="267969">
                  <a:moveTo>
                    <a:pt x="0" y="29491"/>
                  </a:moveTo>
                  <a:lnTo>
                    <a:pt x="2319" y="18016"/>
                  </a:lnTo>
                  <a:lnTo>
                    <a:pt x="8642" y="8642"/>
                  </a:lnTo>
                  <a:lnTo>
                    <a:pt x="18018" y="2319"/>
                  </a:lnTo>
                  <a:lnTo>
                    <a:pt x="29493" y="0"/>
                  </a:lnTo>
                  <a:lnTo>
                    <a:pt x="558247" y="0"/>
                  </a:lnTo>
                  <a:lnTo>
                    <a:pt x="587787" y="29491"/>
                  </a:lnTo>
                  <a:lnTo>
                    <a:pt x="587787" y="238248"/>
                  </a:lnTo>
                  <a:lnTo>
                    <a:pt x="585461" y="249729"/>
                  </a:lnTo>
                  <a:lnTo>
                    <a:pt x="579121" y="259120"/>
                  </a:lnTo>
                  <a:lnTo>
                    <a:pt x="569730" y="265459"/>
                  </a:lnTo>
                  <a:lnTo>
                    <a:pt x="558247" y="267785"/>
                  </a:lnTo>
                  <a:lnTo>
                    <a:pt x="29493" y="267785"/>
                  </a:lnTo>
                  <a:lnTo>
                    <a:pt x="0" y="238248"/>
                  </a:lnTo>
                  <a:lnTo>
                    <a:pt x="0" y="29491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7561817" y="2485115"/>
              <a:ext cx="588010" cy="267970"/>
            </a:xfrm>
            <a:custGeom>
              <a:avLst/>
              <a:gdLst/>
              <a:ahLst/>
              <a:cxnLst/>
              <a:rect l="l" t="t" r="r" b="b"/>
              <a:pathLst>
                <a:path w="588009" h="267969">
                  <a:moveTo>
                    <a:pt x="558247" y="0"/>
                  </a:moveTo>
                  <a:lnTo>
                    <a:pt x="29493" y="0"/>
                  </a:lnTo>
                  <a:lnTo>
                    <a:pt x="18018" y="2319"/>
                  </a:lnTo>
                  <a:lnTo>
                    <a:pt x="8642" y="8642"/>
                  </a:lnTo>
                  <a:lnTo>
                    <a:pt x="2319" y="18016"/>
                  </a:lnTo>
                  <a:lnTo>
                    <a:pt x="0" y="29491"/>
                  </a:lnTo>
                  <a:lnTo>
                    <a:pt x="0" y="238248"/>
                  </a:lnTo>
                  <a:lnTo>
                    <a:pt x="2319" y="249729"/>
                  </a:lnTo>
                  <a:lnTo>
                    <a:pt x="8642" y="259120"/>
                  </a:lnTo>
                  <a:lnTo>
                    <a:pt x="18018" y="265459"/>
                  </a:lnTo>
                  <a:lnTo>
                    <a:pt x="29493" y="267785"/>
                  </a:lnTo>
                  <a:lnTo>
                    <a:pt x="558247" y="267785"/>
                  </a:lnTo>
                  <a:lnTo>
                    <a:pt x="569730" y="265459"/>
                  </a:lnTo>
                  <a:lnTo>
                    <a:pt x="579121" y="259120"/>
                  </a:lnTo>
                  <a:lnTo>
                    <a:pt x="585461" y="249729"/>
                  </a:lnTo>
                  <a:lnTo>
                    <a:pt x="587787" y="238248"/>
                  </a:lnTo>
                  <a:lnTo>
                    <a:pt x="587787" y="29491"/>
                  </a:lnTo>
                  <a:lnTo>
                    <a:pt x="585461" y="18016"/>
                  </a:lnTo>
                  <a:lnTo>
                    <a:pt x="579121" y="8642"/>
                  </a:lnTo>
                  <a:lnTo>
                    <a:pt x="569730" y="2319"/>
                  </a:lnTo>
                  <a:lnTo>
                    <a:pt x="55824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7561817" y="2485115"/>
              <a:ext cx="588010" cy="267970"/>
            </a:xfrm>
            <a:custGeom>
              <a:avLst/>
              <a:gdLst/>
              <a:ahLst/>
              <a:cxnLst/>
              <a:rect l="l" t="t" r="r" b="b"/>
              <a:pathLst>
                <a:path w="588009" h="267969">
                  <a:moveTo>
                    <a:pt x="0" y="29491"/>
                  </a:moveTo>
                  <a:lnTo>
                    <a:pt x="2319" y="18016"/>
                  </a:lnTo>
                  <a:lnTo>
                    <a:pt x="8642" y="8642"/>
                  </a:lnTo>
                  <a:lnTo>
                    <a:pt x="18018" y="2319"/>
                  </a:lnTo>
                  <a:lnTo>
                    <a:pt x="29493" y="0"/>
                  </a:lnTo>
                  <a:lnTo>
                    <a:pt x="558247" y="0"/>
                  </a:lnTo>
                  <a:lnTo>
                    <a:pt x="587787" y="29491"/>
                  </a:lnTo>
                  <a:lnTo>
                    <a:pt x="587787" y="238248"/>
                  </a:lnTo>
                  <a:lnTo>
                    <a:pt x="585461" y="249729"/>
                  </a:lnTo>
                  <a:lnTo>
                    <a:pt x="579121" y="259120"/>
                  </a:lnTo>
                  <a:lnTo>
                    <a:pt x="569730" y="265459"/>
                  </a:lnTo>
                  <a:lnTo>
                    <a:pt x="558247" y="267785"/>
                  </a:lnTo>
                  <a:lnTo>
                    <a:pt x="29493" y="267785"/>
                  </a:lnTo>
                  <a:lnTo>
                    <a:pt x="0" y="238248"/>
                  </a:lnTo>
                  <a:lnTo>
                    <a:pt x="0" y="29491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9346048" y="2485115"/>
              <a:ext cx="584835" cy="267970"/>
            </a:xfrm>
            <a:custGeom>
              <a:avLst/>
              <a:gdLst/>
              <a:ahLst/>
              <a:cxnLst/>
              <a:rect l="l" t="t" r="r" b="b"/>
              <a:pathLst>
                <a:path w="584834" h="267969">
                  <a:moveTo>
                    <a:pt x="554769" y="0"/>
                  </a:moveTo>
                  <a:lnTo>
                    <a:pt x="29493" y="0"/>
                  </a:lnTo>
                  <a:lnTo>
                    <a:pt x="18018" y="2319"/>
                  </a:lnTo>
                  <a:lnTo>
                    <a:pt x="8642" y="8642"/>
                  </a:lnTo>
                  <a:lnTo>
                    <a:pt x="2319" y="18016"/>
                  </a:lnTo>
                  <a:lnTo>
                    <a:pt x="0" y="29491"/>
                  </a:lnTo>
                  <a:lnTo>
                    <a:pt x="0" y="238248"/>
                  </a:lnTo>
                  <a:lnTo>
                    <a:pt x="2319" y="249729"/>
                  </a:lnTo>
                  <a:lnTo>
                    <a:pt x="8642" y="259120"/>
                  </a:lnTo>
                  <a:lnTo>
                    <a:pt x="18018" y="265459"/>
                  </a:lnTo>
                  <a:lnTo>
                    <a:pt x="29493" y="267785"/>
                  </a:lnTo>
                  <a:lnTo>
                    <a:pt x="554769" y="267785"/>
                  </a:lnTo>
                  <a:lnTo>
                    <a:pt x="566252" y="265459"/>
                  </a:lnTo>
                  <a:lnTo>
                    <a:pt x="575643" y="259120"/>
                  </a:lnTo>
                  <a:lnTo>
                    <a:pt x="581982" y="249729"/>
                  </a:lnTo>
                  <a:lnTo>
                    <a:pt x="584309" y="238248"/>
                  </a:lnTo>
                  <a:lnTo>
                    <a:pt x="584309" y="29491"/>
                  </a:lnTo>
                  <a:lnTo>
                    <a:pt x="581982" y="18016"/>
                  </a:lnTo>
                  <a:lnTo>
                    <a:pt x="575643" y="8642"/>
                  </a:lnTo>
                  <a:lnTo>
                    <a:pt x="566252" y="2319"/>
                  </a:lnTo>
                  <a:lnTo>
                    <a:pt x="55476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9346048" y="2485115"/>
              <a:ext cx="584835" cy="267970"/>
            </a:xfrm>
            <a:custGeom>
              <a:avLst/>
              <a:gdLst/>
              <a:ahLst/>
              <a:cxnLst/>
              <a:rect l="l" t="t" r="r" b="b"/>
              <a:pathLst>
                <a:path w="584834" h="267969">
                  <a:moveTo>
                    <a:pt x="0" y="29491"/>
                  </a:moveTo>
                  <a:lnTo>
                    <a:pt x="2319" y="18016"/>
                  </a:lnTo>
                  <a:lnTo>
                    <a:pt x="8642" y="8642"/>
                  </a:lnTo>
                  <a:lnTo>
                    <a:pt x="18018" y="2319"/>
                  </a:lnTo>
                  <a:lnTo>
                    <a:pt x="29493" y="0"/>
                  </a:lnTo>
                  <a:lnTo>
                    <a:pt x="554769" y="0"/>
                  </a:lnTo>
                  <a:lnTo>
                    <a:pt x="584309" y="29491"/>
                  </a:lnTo>
                  <a:lnTo>
                    <a:pt x="584309" y="238248"/>
                  </a:lnTo>
                  <a:lnTo>
                    <a:pt x="581982" y="249729"/>
                  </a:lnTo>
                  <a:lnTo>
                    <a:pt x="575643" y="259120"/>
                  </a:lnTo>
                  <a:lnTo>
                    <a:pt x="566252" y="265459"/>
                  </a:lnTo>
                  <a:lnTo>
                    <a:pt x="554769" y="267785"/>
                  </a:lnTo>
                  <a:lnTo>
                    <a:pt x="29493" y="267785"/>
                  </a:lnTo>
                  <a:lnTo>
                    <a:pt x="0" y="238248"/>
                  </a:lnTo>
                  <a:lnTo>
                    <a:pt x="0" y="29491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156561" y="2485115"/>
              <a:ext cx="584835" cy="267970"/>
            </a:xfrm>
            <a:custGeom>
              <a:avLst/>
              <a:gdLst/>
              <a:ahLst/>
              <a:cxnLst/>
              <a:rect l="l" t="t" r="r" b="b"/>
              <a:pathLst>
                <a:path w="584834" h="267969">
                  <a:moveTo>
                    <a:pt x="554769" y="0"/>
                  </a:moveTo>
                  <a:lnTo>
                    <a:pt x="29493" y="0"/>
                  </a:lnTo>
                  <a:lnTo>
                    <a:pt x="18018" y="2319"/>
                  </a:lnTo>
                  <a:lnTo>
                    <a:pt x="8642" y="8642"/>
                  </a:lnTo>
                  <a:lnTo>
                    <a:pt x="2319" y="18016"/>
                  </a:lnTo>
                  <a:lnTo>
                    <a:pt x="0" y="29491"/>
                  </a:lnTo>
                  <a:lnTo>
                    <a:pt x="0" y="238248"/>
                  </a:lnTo>
                  <a:lnTo>
                    <a:pt x="2319" y="249729"/>
                  </a:lnTo>
                  <a:lnTo>
                    <a:pt x="8642" y="259120"/>
                  </a:lnTo>
                  <a:lnTo>
                    <a:pt x="18018" y="265459"/>
                  </a:lnTo>
                  <a:lnTo>
                    <a:pt x="29493" y="267785"/>
                  </a:lnTo>
                  <a:lnTo>
                    <a:pt x="554769" y="267785"/>
                  </a:lnTo>
                  <a:lnTo>
                    <a:pt x="566252" y="265459"/>
                  </a:lnTo>
                  <a:lnTo>
                    <a:pt x="575643" y="259120"/>
                  </a:lnTo>
                  <a:lnTo>
                    <a:pt x="581982" y="249729"/>
                  </a:lnTo>
                  <a:lnTo>
                    <a:pt x="584309" y="238248"/>
                  </a:lnTo>
                  <a:lnTo>
                    <a:pt x="584309" y="29491"/>
                  </a:lnTo>
                  <a:lnTo>
                    <a:pt x="581982" y="18016"/>
                  </a:lnTo>
                  <a:lnTo>
                    <a:pt x="575643" y="8642"/>
                  </a:lnTo>
                  <a:lnTo>
                    <a:pt x="566252" y="2319"/>
                  </a:lnTo>
                  <a:lnTo>
                    <a:pt x="55476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156561" y="2485115"/>
              <a:ext cx="584835" cy="267970"/>
            </a:xfrm>
            <a:custGeom>
              <a:avLst/>
              <a:gdLst/>
              <a:ahLst/>
              <a:cxnLst/>
              <a:rect l="l" t="t" r="r" b="b"/>
              <a:pathLst>
                <a:path w="584834" h="267969">
                  <a:moveTo>
                    <a:pt x="0" y="29491"/>
                  </a:moveTo>
                  <a:lnTo>
                    <a:pt x="2319" y="18016"/>
                  </a:lnTo>
                  <a:lnTo>
                    <a:pt x="8642" y="8642"/>
                  </a:lnTo>
                  <a:lnTo>
                    <a:pt x="18018" y="2319"/>
                  </a:lnTo>
                  <a:lnTo>
                    <a:pt x="29493" y="0"/>
                  </a:lnTo>
                  <a:lnTo>
                    <a:pt x="554769" y="0"/>
                  </a:lnTo>
                  <a:lnTo>
                    <a:pt x="584309" y="29491"/>
                  </a:lnTo>
                  <a:lnTo>
                    <a:pt x="584309" y="238248"/>
                  </a:lnTo>
                  <a:lnTo>
                    <a:pt x="581982" y="249729"/>
                  </a:lnTo>
                  <a:lnTo>
                    <a:pt x="575643" y="259120"/>
                  </a:lnTo>
                  <a:lnTo>
                    <a:pt x="566252" y="265459"/>
                  </a:lnTo>
                  <a:lnTo>
                    <a:pt x="554769" y="267785"/>
                  </a:lnTo>
                  <a:lnTo>
                    <a:pt x="29493" y="267785"/>
                  </a:lnTo>
                  <a:lnTo>
                    <a:pt x="0" y="238248"/>
                  </a:lnTo>
                  <a:lnTo>
                    <a:pt x="0" y="29491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3993354" y="2485115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4">
                  <a:moveTo>
                    <a:pt x="558618" y="0"/>
                  </a:moveTo>
                  <a:lnTo>
                    <a:pt x="29122" y="0"/>
                  </a:lnTo>
                  <a:lnTo>
                    <a:pt x="17783" y="2287"/>
                  </a:lnTo>
                  <a:lnTo>
                    <a:pt x="8526" y="8526"/>
                  </a:lnTo>
                  <a:lnTo>
                    <a:pt x="2287" y="17782"/>
                  </a:lnTo>
                  <a:lnTo>
                    <a:pt x="0" y="29120"/>
                  </a:lnTo>
                  <a:lnTo>
                    <a:pt x="0" y="235141"/>
                  </a:lnTo>
                  <a:lnTo>
                    <a:pt x="2287" y="246486"/>
                  </a:lnTo>
                  <a:lnTo>
                    <a:pt x="8526" y="255758"/>
                  </a:lnTo>
                  <a:lnTo>
                    <a:pt x="17783" y="262013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3"/>
                  </a:lnTo>
                  <a:lnTo>
                    <a:pt x="579237" y="255758"/>
                  </a:lnTo>
                  <a:lnTo>
                    <a:pt x="585492" y="246486"/>
                  </a:lnTo>
                  <a:lnTo>
                    <a:pt x="587787" y="235141"/>
                  </a:lnTo>
                  <a:lnTo>
                    <a:pt x="587787" y="29120"/>
                  </a:lnTo>
                  <a:lnTo>
                    <a:pt x="585492" y="17782"/>
                  </a:lnTo>
                  <a:lnTo>
                    <a:pt x="579237" y="8526"/>
                  </a:lnTo>
                  <a:lnTo>
                    <a:pt x="569964" y="2287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993354" y="2485115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4">
                  <a:moveTo>
                    <a:pt x="0" y="29120"/>
                  </a:moveTo>
                  <a:lnTo>
                    <a:pt x="2287" y="17782"/>
                  </a:lnTo>
                  <a:lnTo>
                    <a:pt x="8526" y="8526"/>
                  </a:lnTo>
                  <a:lnTo>
                    <a:pt x="17783" y="2287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20"/>
                  </a:lnTo>
                  <a:lnTo>
                    <a:pt x="587787" y="235141"/>
                  </a:lnTo>
                  <a:lnTo>
                    <a:pt x="585492" y="246486"/>
                  </a:lnTo>
                  <a:lnTo>
                    <a:pt x="579237" y="255758"/>
                  </a:lnTo>
                  <a:lnTo>
                    <a:pt x="569964" y="262013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41"/>
                  </a:lnTo>
                  <a:lnTo>
                    <a:pt x="0" y="29120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3991592" y="2208612"/>
              <a:ext cx="1189990" cy="264795"/>
            </a:xfrm>
            <a:custGeom>
              <a:avLst/>
              <a:gdLst/>
              <a:ahLst/>
              <a:cxnLst/>
              <a:rect l="l" t="t" r="r" b="b"/>
              <a:pathLst>
                <a:path w="1189989" h="264794">
                  <a:moveTo>
                    <a:pt x="1160318" y="0"/>
                  </a:moveTo>
                  <a:lnTo>
                    <a:pt x="29169" y="0"/>
                  </a:lnTo>
                  <a:lnTo>
                    <a:pt x="0" y="29166"/>
                  </a:lnTo>
                  <a:lnTo>
                    <a:pt x="0" y="235141"/>
                  </a:lnTo>
                  <a:lnTo>
                    <a:pt x="2288" y="246506"/>
                  </a:lnTo>
                  <a:lnTo>
                    <a:pt x="8532" y="255776"/>
                  </a:lnTo>
                  <a:lnTo>
                    <a:pt x="17803" y="262019"/>
                  </a:lnTo>
                  <a:lnTo>
                    <a:pt x="29169" y="264308"/>
                  </a:lnTo>
                  <a:lnTo>
                    <a:pt x="1160318" y="264308"/>
                  </a:lnTo>
                  <a:lnTo>
                    <a:pt x="1171684" y="262019"/>
                  </a:lnTo>
                  <a:lnTo>
                    <a:pt x="1180954" y="255776"/>
                  </a:lnTo>
                  <a:lnTo>
                    <a:pt x="1187199" y="246506"/>
                  </a:lnTo>
                  <a:lnTo>
                    <a:pt x="1189487" y="235141"/>
                  </a:lnTo>
                  <a:lnTo>
                    <a:pt x="1189487" y="29166"/>
                  </a:lnTo>
                  <a:lnTo>
                    <a:pt x="1187199" y="17801"/>
                  </a:lnTo>
                  <a:lnTo>
                    <a:pt x="1180954" y="8532"/>
                  </a:lnTo>
                  <a:lnTo>
                    <a:pt x="1171684" y="2288"/>
                  </a:lnTo>
                  <a:lnTo>
                    <a:pt x="1160318" y="0"/>
                  </a:lnTo>
                  <a:close/>
                </a:path>
              </a:pathLst>
            </a:custGeom>
            <a:solidFill>
              <a:srgbClr val="006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4588098" y="2488593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4">
                  <a:moveTo>
                    <a:pt x="558618" y="0"/>
                  </a:moveTo>
                  <a:lnTo>
                    <a:pt x="29122" y="0"/>
                  </a:lnTo>
                  <a:lnTo>
                    <a:pt x="17783" y="2287"/>
                  </a:lnTo>
                  <a:lnTo>
                    <a:pt x="8526" y="8526"/>
                  </a:lnTo>
                  <a:lnTo>
                    <a:pt x="2287" y="17782"/>
                  </a:lnTo>
                  <a:lnTo>
                    <a:pt x="0" y="29120"/>
                  </a:lnTo>
                  <a:lnTo>
                    <a:pt x="0" y="235141"/>
                  </a:lnTo>
                  <a:lnTo>
                    <a:pt x="2287" y="246486"/>
                  </a:lnTo>
                  <a:lnTo>
                    <a:pt x="8526" y="255758"/>
                  </a:lnTo>
                  <a:lnTo>
                    <a:pt x="17783" y="262013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3"/>
                  </a:lnTo>
                  <a:lnTo>
                    <a:pt x="579237" y="255758"/>
                  </a:lnTo>
                  <a:lnTo>
                    <a:pt x="585492" y="246486"/>
                  </a:lnTo>
                  <a:lnTo>
                    <a:pt x="587787" y="235141"/>
                  </a:lnTo>
                  <a:lnTo>
                    <a:pt x="587787" y="29120"/>
                  </a:lnTo>
                  <a:lnTo>
                    <a:pt x="585492" y="17782"/>
                  </a:lnTo>
                  <a:lnTo>
                    <a:pt x="579237" y="8526"/>
                  </a:lnTo>
                  <a:lnTo>
                    <a:pt x="569964" y="2287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4588098" y="2488593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4">
                  <a:moveTo>
                    <a:pt x="0" y="29120"/>
                  </a:moveTo>
                  <a:lnTo>
                    <a:pt x="2287" y="17782"/>
                  </a:lnTo>
                  <a:lnTo>
                    <a:pt x="8526" y="8526"/>
                  </a:lnTo>
                  <a:lnTo>
                    <a:pt x="17783" y="2287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20"/>
                  </a:lnTo>
                  <a:lnTo>
                    <a:pt x="587787" y="235141"/>
                  </a:lnTo>
                  <a:lnTo>
                    <a:pt x="585492" y="246486"/>
                  </a:lnTo>
                  <a:lnTo>
                    <a:pt x="579237" y="255758"/>
                  </a:lnTo>
                  <a:lnTo>
                    <a:pt x="569964" y="262013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41"/>
                  </a:lnTo>
                  <a:lnTo>
                    <a:pt x="0" y="29120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92774" y="2762755"/>
              <a:ext cx="588946" cy="592374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4588098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5" h="591820">
                  <a:moveTo>
                    <a:pt x="519850" y="0"/>
                  </a:moveTo>
                  <a:lnTo>
                    <a:pt x="64413" y="0"/>
                  </a:lnTo>
                  <a:lnTo>
                    <a:pt x="39343" y="5062"/>
                  </a:lnTo>
                  <a:lnTo>
                    <a:pt x="18868" y="18866"/>
                  </a:lnTo>
                  <a:lnTo>
                    <a:pt x="5062" y="39339"/>
                  </a:lnTo>
                  <a:lnTo>
                    <a:pt x="0" y="64407"/>
                  </a:lnTo>
                  <a:lnTo>
                    <a:pt x="0" y="526761"/>
                  </a:lnTo>
                  <a:lnTo>
                    <a:pt x="5062" y="551836"/>
                  </a:lnTo>
                  <a:lnTo>
                    <a:pt x="18868" y="572325"/>
                  </a:lnTo>
                  <a:lnTo>
                    <a:pt x="39343" y="586145"/>
                  </a:lnTo>
                  <a:lnTo>
                    <a:pt x="64413" y="591215"/>
                  </a:lnTo>
                  <a:lnTo>
                    <a:pt x="519850" y="591215"/>
                  </a:lnTo>
                  <a:lnTo>
                    <a:pt x="544927" y="586145"/>
                  </a:lnTo>
                  <a:lnTo>
                    <a:pt x="565418" y="572325"/>
                  </a:lnTo>
                  <a:lnTo>
                    <a:pt x="579239" y="551836"/>
                  </a:lnTo>
                  <a:lnTo>
                    <a:pt x="584309" y="526761"/>
                  </a:lnTo>
                  <a:lnTo>
                    <a:pt x="584309" y="64407"/>
                  </a:lnTo>
                  <a:lnTo>
                    <a:pt x="579239" y="39339"/>
                  </a:lnTo>
                  <a:lnTo>
                    <a:pt x="565418" y="18866"/>
                  </a:lnTo>
                  <a:lnTo>
                    <a:pt x="544927" y="5062"/>
                  </a:lnTo>
                  <a:lnTo>
                    <a:pt x="51985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4588098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5" h="591820">
                  <a:moveTo>
                    <a:pt x="0" y="64407"/>
                  </a:moveTo>
                  <a:lnTo>
                    <a:pt x="5062" y="39339"/>
                  </a:lnTo>
                  <a:lnTo>
                    <a:pt x="18868" y="18866"/>
                  </a:lnTo>
                  <a:lnTo>
                    <a:pt x="39343" y="5062"/>
                  </a:lnTo>
                  <a:lnTo>
                    <a:pt x="64413" y="0"/>
                  </a:lnTo>
                  <a:lnTo>
                    <a:pt x="519850" y="0"/>
                  </a:lnTo>
                  <a:lnTo>
                    <a:pt x="565418" y="18866"/>
                  </a:lnTo>
                  <a:lnTo>
                    <a:pt x="584309" y="64407"/>
                  </a:lnTo>
                  <a:lnTo>
                    <a:pt x="584309" y="526761"/>
                  </a:lnTo>
                  <a:lnTo>
                    <a:pt x="579239" y="551836"/>
                  </a:lnTo>
                  <a:lnTo>
                    <a:pt x="565418" y="572325"/>
                  </a:lnTo>
                  <a:lnTo>
                    <a:pt x="544927" y="586145"/>
                  </a:lnTo>
                  <a:lnTo>
                    <a:pt x="519850" y="591215"/>
                  </a:lnTo>
                  <a:lnTo>
                    <a:pt x="64413" y="591215"/>
                  </a:lnTo>
                  <a:lnTo>
                    <a:pt x="18868" y="572325"/>
                  </a:lnTo>
                  <a:lnTo>
                    <a:pt x="0" y="526761"/>
                  </a:lnTo>
                  <a:lnTo>
                    <a:pt x="0" y="64407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38506" y="2792872"/>
              <a:ext cx="479968" cy="528616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5182842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5" h="591820">
                  <a:moveTo>
                    <a:pt x="519850" y="0"/>
                  </a:moveTo>
                  <a:lnTo>
                    <a:pt x="64413" y="0"/>
                  </a:lnTo>
                  <a:lnTo>
                    <a:pt x="39343" y="5062"/>
                  </a:lnTo>
                  <a:lnTo>
                    <a:pt x="18868" y="18866"/>
                  </a:lnTo>
                  <a:lnTo>
                    <a:pt x="5062" y="39339"/>
                  </a:lnTo>
                  <a:lnTo>
                    <a:pt x="0" y="64407"/>
                  </a:lnTo>
                  <a:lnTo>
                    <a:pt x="0" y="526761"/>
                  </a:lnTo>
                  <a:lnTo>
                    <a:pt x="5062" y="551836"/>
                  </a:lnTo>
                  <a:lnTo>
                    <a:pt x="18868" y="572325"/>
                  </a:lnTo>
                  <a:lnTo>
                    <a:pt x="39343" y="586145"/>
                  </a:lnTo>
                  <a:lnTo>
                    <a:pt x="64413" y="591215"/>
                  </a:lnTo>
                  <a:lnTo>
                    <a:pt x="519850" y="591215"/>
                  </a:lnTo>
                  <a:lnTo>
                    <a:pt x="544927" y="586145"/>
                  </a:lnTo>
                  <a:lnTo>
                    <a:pt x="565418" y="572325"/>
                  </a:lnTo>
                  <a:lnTo>
                    <a:pt x="579239" y="551836"/>
                  </a:lnTo>
                  <a:lnTo>
                    <a:pt x="584309" y="526761"/>
                  </a:lnTo>
                  <a:lnTo>
                    <a:pt x="584309" y="64407"/>
                  </a:lnTo>
                  <a:lnTo>
                    <a:pt x="579239" y="39339"/>
                  </a:lnTo>
                  <a:lnTo>
                    <a:pt x="565418" y="18866"/>
                  </a:lnTo>
                  <a:lnTo>
                    <a:pt x="544927" y="5062"/>
                  </a:lnTo>
                  <a:lnTo>
                    <a:pt x="51985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5182842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5" h="591820">
                  <a:moveTo>
                    <a:pt x="0" y="64407"/>
                  </a:moveTo>
                  <a:lnTo>
                    <a:pt x="5062" y="39339"/>
                  </a:lnTo>
                  <a:lnTo>
                    <a:pt x="18868" y="18866"/>
                  </a:lnTo>
                  <a:lnTo>
                    <a:pt x="39343" y="5062"/>
                  </a:lnTo>
                  <a:lnTo>
                    <a:pt x="64413" y="0"/>
                  </a:lnTo>
                  <a:lnTo>
                    <a:pt x="519850" y="0"/>
                  </a:lnTo>
                  <a:lnTo>
                    <a:pt x="565418" y="18866"/>
                  </a:lnTo>
                  <a:lnTo>
                    <a:pt x="584309" y="64407"/>
                  </a:lnTo>
                  <a:lnTo>
                    <a:pt x="584309" y="526761"/>
                  </a:lnTo>
                  <a:lnTo>
                    <a:pt x="579239" y="551836"/>
                  </a:lnTo>
                  <a:lnTo>
                    <a:pt x="565418" y="572325"/>
                  </a:lnTo>
                  <a:lnTo>
                    <a:pt x="544927" y="586145"/>
                  </a:lnTo>
                  <a:lnTo>
                    <a:pt x="519850" y="591215"/>
                  </a:lnTo>
                  <a:lnTo>
                    <a:pt x="64413" y="591215"/>
                  </a:lnTo>
                  <a:lnTo>
                    <a:pt x="18868" y="572325"/>
                  </a:lnTo>
                  <a:lnTo>
                    <a:pt x="0" y="526761"/>
                  </a:lnTo>
                  <a:lnTo>
                    <a:pt x="0" y="64407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0" name="object 5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36728" y="2792872"/>
              <a:ext cx="476490" cy="528616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5777585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5" h="591820">
                  <a:moveTo>
                    <a:pt x="519850" y="0"/>
                  </a:moveTo>
                  <a:lnTo>
                    <a:pt x="64413" y="0"/>
                  </a:lnTo>
                  <a:lnTo>
                    <a:pt x="39343" y="5062"/>
                  </a:lnTo>
                  <a:lnTo>
                    <a:pt x="18868" y="18866"/>
                  </a:lnTo>
                  <a:lnTo>
                    <a:pt x="5062" y="39339"/>
                  </a:lnTo>
                  <a:lnTo>
                    <a:pt x="0" y="64407"/>
                  </a:lnTo>
                  <a:lnTo>
                    <a:pt x="0" y="526761"/>
                  </a:lnTo>
                  <a:lnTo>
                    <a:pt x="5062" y="551836"/>
                  </a:lnTo>
                  <a:lnTo>
                    <a:pt x="18868" y="572325"/>
                  </a:lnTo>
                  <a:lnTo>
                    <a:pt x="39343" y="586145"/>
                  </a:lnTo>
                  <a:lnTo>
                    <a:pt x="64413" y="591215"/>
                  </a:lnTo>
                  <a:lnTo>
                    <a:pt x="519850" y="591215"/>
                  </a:lnTo>
                  <a:lnTo>
                    <a:pt x="544927" y="586145"/>
                  </a:lnTo>
                  <a:lnTo>
                    <a:pt x="565418" y="572325"/>
                  </a:lnTo>
                  <a:lnTo>
                    <a:pt x="579239" y="551836"/>
                  </a:lnTo>
                  <a:lnTo>
                    <a:pt x="584309" y="526761"/>
                  </a:lnTo>
                  <a:lnTo>
                    <a:pt x="584309" y="64407"/>
                  </a:lnTo>
                  <a:lnTo>
                    <a:pt x="579239" y="39339"/>
                  </a:lnTo>
                  <a:lnTo>
                    <a:pt x="565418" y="18866"/>
                  </a:lnTo>
                  <a:lnTo>
                    <a:pt x="544927" y="5062"/>
                  </a:lnTo>
                  <a:lnTo>
                    <a:pt x="51985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5777585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5" h="591820">
                  <a:moveTo>
                    <a:pt x="0" y="64407"/>
                  </a:moveTo>
                  <a:lnTo>
                    <a:pt x="5062" y="39339"/>
                  </a:lnTo>
                  <a:lnTo>
                    <a:pt x="18868" y="18866"/>
                  </a:lnTo>
                  <a:lnTo>
                    <a:pt x="39343" y="5062"/>
                  </a:lnTo>
                  <a:lnTo>
                    <a:pt x="64413" y="0"/>
                  </a:lnTo>
                  <a:lnTo>
                    <a:pt x="519850" y="0"/>
                  </a:lnTo>
                  <a:lnTo>
                    <a:pt x="565418" y="18866"/>
                  </a:lnTo>
                  <a:lnTo>
                    <a:pt x="584309" y="64407"/>
                  </a:lnTo>
                  <a:lnTo>
                    <a:pt x="584309" y="526761"/>
                  </a:lnTo>
                  <a:lnTo>
                    <a:pt x="579239" y="551836"/>
                  </a:lnTo>
                  <a:lnTo>
                    <a:pt x="565418" y="572325"/>
                  </a:lnTo>
                  <a:lnTo>
                    <a:pt x="544927" y="586145"/>
                  </a:lnTo>
                  <a:lnTo>
                    <a:pt x="519850" y="591215"/>
                  </a:lnTo>
                  <a:lnTo>
                    <a:pt x="64413" y="591215"/>
                  </a:lnTo>
                  <a:lnTo>
                    <a:pt x="18868" y="572325"/>
                  </a:lnTo>
                  <a:lnTo>
                    <a:pt x="0" y="526761"/>
                  </a:lnTo>
                  <a:lnTo>
                    <a:pt x="0" y="64407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/>
          <p:cNvSpPr txBox="1"/>
          <p:nvPr/>
        </p:nvSpPr>
        <p:spPr>
          <a:xfrm>
            <a:off x="6016967" y="3005857"/>
            <a:ext cx="105410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65"/>
              </a:lnSpc>
            </a:pPr>
            <a:r>
              <a:rPr dirty="0" sz="650" spc="-5">
                <a:latin typeface="Verdana"/>
                <a:cs typeface="Verdana"/>
              </a:rPr>
              <a:t>07</a:t>
            </a:r>
            <a:endParaRPr sz="650">
              <a:latin typeface="Verdana"/>
              <a:cs typeface="Verdana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5827994" y="2762699"/>
            <a:ext cx="1108710" cy="593090"/>
            <a:chOff x="5827994" y="2762699"/>
            <a:chExt cx="1108710" cy="593090"/>
          </a:xfrm>
        </p:grpSpPr>
        <p:pic>
          <p:nvPicPr>
            <p:cNvPr id="55" name="object 5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27994" y="2792872"/>
              <a:ext cx="476490" cy="528616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6351461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519850" y="0"/>
                  </a:moveTo>
                  <a:lnTo>
                    <a:pt x="64413" y="0"/>
                  </a:lnTo>
                  <a:lnTo>
                    <a:pt x="39343" y="5062"/>
                  </a:lnTo>
                  <a:lnTo>
                    <a:pt x="18868" y="18866"/>
                  </a:lnTo>
                  <a:lnTo>
                    <a:pt x="5062" y="39339"/>
                  </a:lnTo>
                  <a:lnTo>
                    <a:pt x="0" y="64407"/>
                  </a:lnTo>
                  <a:lnTo>
                    <a:pt x="0" y="526761"/>
                  </a:lnTo>
                  <a:lnTo>
                    <a:pt x="5062" y="551836"/>
                  </a:lnTo>
                  <a:lnTo>
                    <a:pt x="18868" y="572325"/>
                  </a:lnTo>
                  <a:lnTo>
                    <a:pt x="39343" y="586145"/>
                  </a:lnTo>
                  <a:lnTo>
                    <a:pt x="64413" y="591215"/>
                  </a:lnTo>
                  <a:lnTo>
                    <a:pt x="519850" y="591215"/>
                  </a:lnTo>
                  <a:lnTo>
                    <a:pt x="544927" y="586145"/>
                  </a:lnTo>
                  <a:lnTo>
                    <a:pt x="565418" y="572325"/>
                  </a:lnTo>
                  <a:lnTo>
                    <a:pt x="579239" y="551836"/>
                  </a:lnTo>
                  <a:lnTo>
                    <a:pt x="584309" y="526761"/>
                  </a:lnTo>
                  <a:lnTo>
                    <a:pt x="584309" y="64407"/>
                  </a:lnTo>
                  <a:lnTo>
                    <a:pt x="579239" y="39339"/>
                  </a:lnTo>
                  <a:lnTo>
                    <a:pt x="565418" y="18866"/>
                  </a:lnTo>
                  <a:lnTo>
                    <a:pt x="544927" y="5062"/>
                  </a:lnTo>
                  <a:lnTo>
                    <a:pt x="51985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6351461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0" y="64407"/>
                  </a:moveTo>
                  <a:lnTo>
                    <a:pt x="5062" y="39339"/>
                  </a:lnTo>
                  <a:lnTo>
                    <a:pt x="18868" y="18866"/>
                  </a:lnTo>
                  <a:lnTo>
                    <a:pt x="39343" y="5062"/>
                  </a:lnTo>
                  <a:lnTo>
                    <a:pt x="64413" y="0"/>
                  </a:lnTo>
                  <a:lnTo>
                    <a:pt x="519850" y="0"/>
                  </a:lnTo>
                  <a:lnTo>
                    <a:pt x="565418" y="18866"/>
                  </a:lnTo>
                  <a:lnTo>
                    <a:pt x="584309" y="64407"/>
                  </a:lnTo>
                  <a:lnTo>
                    <a:pt x="584309" y="526761"/>
                  </a:lnTo>
                  <a:lnTo>
                    <a:pt x="579239" y="551836"/>
                  </a:lnTo>
                  <a:lnTo>
                    <a:pt x="565418" y="572325"/>
                  </a:lnTo>
                  <a:lnTo>
                    <a:pt x="544927" y="586145"/>
                  </a:lnTo>
                  <a:lnTo>
                    <a:pt x="519850" y="591215"/>
                  </a:lnTo>
                  <a:lnTo>
                    <a:pt x="64413" y="591215"/>
                  </a:lnTo>
                  <a:lnTo>
                    <a:pt x="18868" y="572325"/>
                  </a:lnTo>
                  <a:lnTo>
                    <a:pt x="0" y="526761"/>
                  </a:lnTo>
                  <a:lnTo>
                    <a:pt x="0" y="64407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" name="object 58"/>
          <p:cNvSpPr txBox="1"/>
          <p:nvPr/>
        </p:nvSpPr>
        <p:spPr>
          <a:xfrm>
            <a:off x="6589452" y="3005857"/>
            <a:ext cx="107314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65"/>
              </a:lnSpc>
            </a:pPr>
            <a:r>
              <a:rPr dirty="0" sz="650" spc="5">
                <a:latin typeface="Verdana"/>
                <a:cs typeface="Verdana"/>
              </a:rPr>
              <a:t>06</a:t>
            </a:r>
            <a:endParaRPr sz="650">
              <a:latin typeface="Verdana"/>
              <a:cs typeface="Verdana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6966438" y="2762699"/>
            <a:ext cx="1180465" cy="593090"/>
            <a:chOff x="6966438" y="2762699"/>
            <a:chExt cx="1180465" cy="593090"/>
          </a:xfrm>
        </p:grpSpPr>
        <p:sp>
          <p:nvSpPr>
            <p:cNvPr id="60" name="object 60"/>
            <p:cNvSpPr/>
            <p:nvPr/>
          </p:nvSpPr>
          <p:spPr>
            <a:xfrm>
              <a:off x="6967073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519850" y="0"/>
                  </a:moveTo>
                  <a:lnTo>
                    <a:pt x="64413" y="0"/>
                  </a:lnTo>
                  <a:lnTo>
                    <a:pt x="39343" y="5062"/>
                  </a:lnTo>
                  <a:lnTo>
                    <a:pt x="18868" y="18866"/>
                  </a:lnTo>
                  <a:lnTo>
                    <a:pt x="5062" y="39339"/>
                  </a:lnTo>
                  <a:lnTo>
                    <a:pt x="0" y="64407"/>
                  </a:lnTo>
                  <a:lnTo>
                    <a:pt x="0" y="526761"/>
                  </a:lnTo>
                  <a:lnTo>
                    <a:pt x="5062" y="551836"/>
                  </a:lnTo>
                  <a:lnTo>
                    <a:pt x="18868" y="572325"/>
                  </a:lnTo>
                  <a:lnTo>
                    <a:pt x="39343" y="586145"/>
                  </a:lnTo>
                  <a:lnTo>
                    <a:pt x="64413" y="591215"/>
                  </a:lnTo>
                  <a:lnTo>
                    <a:pt x="519850" y="591215"/>
                  </a:lnTo>
                  <a:lnTo>
                    <a:pt x="544927" y="586145"/>
                  </a:lnTo>
                  <a:lnTo>
                    <a:pt x="565418" y="572325"/>
                  </a:lnTo>
                  <a:lnTo>
                    <a:pt x="579239" y="551836"/>
                  </a:lnTo>
                  <a:lnTo>
                    <a:pt x="584309" y="526761"/>
                  </a:lnTo>
                  <a:lnTo>
                    <a:pt x="584309" y="64407"/>
                  </a:lnTo>
                  <a:lnTo>
                    <a:pt x="579239" y="39339"/>
                  </a:lnTo>
                  <a:lnTo>
                    <a:pt x="565418" y="18866"/>
                  </a:lnTo>
                  <a:lnTo>
                    <a:pt x="544927" y="5062"/>
                  </a:lnTo>
                  <a:lnTo>
                    <a:pt x="51985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6967073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0" y="64407"/>
                  </a:moveTo>
                  <a:lnTo>
                    <a:pt x="5062" y="39339"/>
                  </a:lnTo>
                  <a:lnTo>
                    <a:pt x="18868" y="18866"/>
                  </a:lnTo>
                  <a:lnTo>
                    <a:pt x="39343" y="5062"/>
                  </a:lnTo>
                  <a:lnTo>
                    <a:pt x="64413" y="0"/>
                  </a:lnTo>
                  <a:lnTo>
                    <a:pt x="519850" y="0"/>
                  </a:lnTo>
                  <a:lnTo>
                    <a:pt x="565418" y="18866"/>
                  </a:lnTo>
                  <a:lnTo>
                    <a:pt x="584309" y="64407"/>
                  </a:lnTo>
                  <a:lnTo>
                    <a:pt x="584309" y="526761"/>
                  </a:lnTo>
                  <a:lnTo>
                    <a:pt x="579239" y="551836"/>
                  </a:lnTo>
                  <a:lnTo>
                    <a:pt x="565418" y="572325"/>
                  </a:lnTo>
                  <a:lnTo>
                    <a:pt x="544927" y="586145"/>
                  </a:lnTo>
                  <a:lnTo>
                    <a:pt x="519850" y="591215"/>
                  </a:lnTo>
                  <a:lnTo>
                    <a:pt x="64413" y="591215"/>
                  </a:lnTo>
                  <a:lnTo>
                    <a:pt x="18868" y="572325"/>
                  </a:lnTo>
                  <a:lnTo>
                    <a:pt x="0" y="526761"/>
                  </a:lnTo>
                  <a:lnTo>
                    <a:pt x="0" y="64407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17481" y="2792872"/>
              <a:ext cx="479968" cy="528616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7561817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519850" y="0"/>
                  </a:moveTo>
                  <a:lnTo>
                    <a:pt x="64413" y="0"/>
                  </a:lnTo>
                  <a:lnTo>
                    <a:pt x="39343" y="5062"/>
                  </a:lnTo>
                  <a:lnTo>
                    <a:pt x="18868" y="18866"/>
                  </a:lnTo>
                  <a:lnTo>
                    <a:pt x="5062" y="39339"/>
                  </a:lnTo>
                  <a:lnTo>
                    <a:pt x="0" y="64407"/>
                  </a:lnTo>
                  <a:lnTo>
                    <a:pt x="0" y="526761"/>
                  </a:lnTo>
                  <a:lnTo>
                    <a:pt x="5062" y="551836"/>
                  </a:lnTo>
                  <a:lnTo>
                    <a:pt x="18868" y="572325"/>
                  </a:lnTo>
                  <a:lnTo>
                    <a:pt x="39343" y="586145"/>
                  </a:lnTo>
                  <a:lnTo>
                    <a:pt x="64413" y="591215"/>
                  </a:lnTo>
                  <a:lnTo>
                    <a:pt x="519850" y="591215"/>
                  </a:lnTo>
                  <a:lnTo>
                    <a:pt x="544927" y="586145"/>
                  </a:lnTo>
                  <a:lnTo>
                    <a:pt x="565418" y="572325"/>
                  </a:lnTo>
                  <a:lnTo>
                    <a:pt x="579239" y="551836"/>
                  </a:lnTo>
                  <a:lnTo>
                    <a:pt x="584309" y="526761"/>
                  </a:lnTo>
                  <a:lnTo>
                    <a:pt x="584309" y="64407"/>
                  </a:lnTo>
                  <a:lnTo>
                    <a:pt x="579239" y="39339"/>
                  </a:lnTo>
                  <a:lnTo>
                    <a:pt x="565418" y="18866"/>
                  </a:lnTo>
                  <a:lnTo>
                    <a:pt x="544927" y="5062"/>
                  </a:lnTo>
                  <a:lnTo>
                    <a:pt x="51985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7561817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0" y="64407"/>
                  </a:moveTo>
                  <a:lnTo>
                    <a:pt x="5062" y="39339"/>
                  </a:lnTo>
                  <a:lnTo>
                    <a:pt x="18868" y="18866"/>
                  </a:lnTo>
                  <a:lnTo>
                    <a:pt x="39343" y="5062"/>
                  </a:lnTo>
                  <a:lnTo>
                    <a:pt x="64413" y="0"/>
                  </a:lnTo>
                  <a:lnTo>
                    <a:pt x="519850" y="0"/>
                  </a:lnTo>
                  <a:lnTo>
                    <a:pt x="565418" y="18866"/>
                  </a:lnTo>
                  <a:lnTo>
                    <a:pt x="584309" y="64407"/>
                  </a:lnTo>
                  <a:lnTo>
                    <a:pt x="584309" y="526761"/>
                  </a:lnTo>
                  <a:lnTo>
                    <a:pt x="579239" y="551836"/>
                  </a:lnTo>
                  <a:lnTo>
                    <a:pt x="565418" y="572325"/>
                  </a:lnTo>
                  <a:lnTo>
                    <a:pt x="544927" y="586145"/>
                  </a:lnTo>
                  <a:lnTo>
                    <a:pt x="519850" y="591215"/>
                  </a:lnTo>
                  <a:lnTo>
                    <a:pt x="64413" y="591215"/>
                  </a:lnTo>
                  <a:lnTo>
                    <a:pt x="18868" y="572325"/>
                  </a:lnTo>
                  <a:lnTo>
                    <a:pt x="0" y="526761"/>
                  </a:lnTo>
                  <a:lnTo>
                    <a:pt x="0" y="64407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/>
          <p:cNvSpPr txBox="1"/>
          <p:nvPr/>
        </p:nvSpPr>
        <p:spPr>
          <a:xfrm>
            <a:off x="7797720" y="3005857"/>
            <a:ext cx="111760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65"/>
              </a:lnSpc>
            </a:pPr>
            <a:r>
              <a:rPr dirty="0" sz="650" spc="20">
                <a:latin typeface="Verdana"/>
                <a:cs typeface="Verdana"/>
              </a:rPr>
              <a:t>04</a:t>
            </a:r>
            <a:endParaRPr sz="650">
              <a:latin typeface="Verdana"/>
              <a:cs typeface="Verdana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5181079" y="2205134"/>
            <a:ext cx="5353050" cy="1150620"/>
            <a:chOff x="5181079" y="2205134"/>
            <a:chExt cx="5353050" cy="1150620"/>
          </a:xfrm>
        </p:grpSpPr>
        <p:pic>
          <p:nvPicPr>
            <p:cNvPr id="67" name="object 6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612225" y="2792872"/>
              <a:ext cx="479968" cy="528616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6370567" y="2205134"/>
              <a:ext cx="1784350" cy="267970"/>
            </a:xfrm>
            <a:custGeom>
              <a:avLst/>
              <a:gdLst/>
              <a:ahLst/>
              <a:cxnLst/>
              <a:rect l="l" t="t" r="r" b="b"/>
              <a:pathLst>
                <a:path w="1784350" h="267969">
                  <a:moveTo>
                    <a:pt x="1754691" y="0"/>
                  </a:moveTo>
                  <a:lnTo>
                    <a:pt x="29540" y="0"/>
                  </a:lnTo>
                  <a:lnTo>
                    <a:pt x="0" y="29537"/>
                  </a:lnTo>
                  <a:lnTo>
                    <a:pt x="0" y="238248"/>
                  </a:lnTo>
                  <a:lnTo>
                    <a:pt x="2320" y="249749"/>
                  </a:lnTo>
                  <a:lnTo>
                    <a:pt x="8648" y="259137"/>
                  </a:lnTo>
                  <a:lnTo>
                    <a:pt x="18037" y="265465"/>
                  </a:lnTo>
                  <a:lnTo>
                    <a:pt x="29540" y="267785"/>
                  </a:lnTo>
                  <a:lnTo>
                    <a:pt x="1754691" y="267785"/>
                  </a:lnTo>
                  <a:lnTo>
                    <a:pt x="1766193" y="265465"/>
                  </a:lnTo>
                  <a:lnTo>
                    <a:pt x="1775582" y="259137"/>
                  </a:lnTo>
                  <a:lnTo>
                    <a:pt x="1781911" y="249749"/>
                  </a:lnTo>
                  <a:lnTo>
                    <a:pt x="1784231" y="238248"/>
                  </a:lnTo>
                  <a:lnTo>
                    <a:pt x="1784231" y="29537"/>
                  </a:lnTo>
                  <a:lnTo>
                    <a:pt x="1781911" y="18036"/>
                  </a:lnTo>
                  <a:lnTo>
                    <a:pt x="1775582" y="8647"/>
                  </a:lnTo>
                  <a:lnTo>
                    <a:pt x="1766193" y="2319"/>
                  </a:lnTo>
                  <a:lnTo>
                    <a:pt x="1754691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5181079" y="2205134"/>
              <a:ext cx="1189990" cy="267970"/>
            </a:xfrm>
            <a:custGeom>
              <a:avLst/>
              <a:gdLst/>
              <a:ahLst/>
              <a:cxnLst/>
              <a:rect l="l" t="t" r="r" b="b"/>
              <a:pathLst>
                <a:path w="1189989" h="267969">
                  <a:moveTo>
                    <a:pt x="1159947" y="0"/>
                  </a:moveTo>
                  <a:lnTo>
                    <a:pt x="29540" y="0"/>
                  </a:lnTo>
                  <a:lnTo>
                    <a:pt x="0" y="29537"/>
                  </a:lnTo>
                  <a:lnTo>
                    <a:pt x="0" y="238248"/>
                  </a:lnTo>
                  <a:lnTo>
                    <a:pt x="2320" y="249749"/>
                  </a:lnTo>
                  <a:lnTo>
                    <a:pt x="8648" y="259137"/>
                  </a:lnTo>
                  <a:lnTo>
                    <a:pt x="18037" y="265465"/>
                  </a:lnTo>
                  <a:lnTo>
                    <a:pt x="29540" y="267785"/>
                  </a:lnTo>
                  <a:lnTo>
                    <a:pt x="1159947" y="267785"/>
                  </a:lnTo>
                  <a:lnTo>
                    <a:pt x="1171449" y="265465"/>
                  </a:lnTo>
                  <a:lnTo>
                    <a:pt x="1180838" y="259137"/>
                  </a:lnTo>
                  <a:lnTo>
                    <a:pt x="1187167" y="249749"/>
                  </a:lnTo>
                  <a:lnTo>
                    <a:pt x="1189487" y="238248"/>
                  </a:lnTo>
                  <a:lnTo>
                    <a:pt x="1189487" y="29537"/>
                  </a:lnTo>
                  <a:lnTo>
                    <a:pt x="1187167" y="18036"/>
                  </a:lnTo>
                  <a:lnTo>
                    <a:pt x="1180838" y="8647"/>
                  </a:lnTo>
                  <a:lnTo>
                    <a:pt x="1171449" y="2319"/>
                  </a:lnTo>
                  <a:lnTo>
                    <a:pt x="1159947" y="0"/>
                  </a:lnTo>
                  <a:close/>
                </a:path>
              </a:pathLst>
            </a:custGeom>
            <a:solidFill>
              <a:srgbClr val="94B3D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154798" y="2205134"/>
              <a:ext cx="1189990" cy="264795"/>
            </a:xfrm>
            <a:custGeom>
              <a:avLst/>
              <a:gdLst/>
              <a:ahLst/>
              <a:cxnLst/>
              <a:rect l="l" t="t" r="r" b="b"/>
              <a:pathLst>
                <a:path w="1189990" h="264794">
                  <a:moveTo>
                    <a:pt x="1160318" y="0"/>
                  </a:moveTo>
                  <a:lnTo>
                    <a:pt x="29169" y="0"/>
                  </a:lnTo>
                  <a:lnTo>
                    <a:pt x="0" y="29166"/>
                  </a:lnTo>
                  <a:lnTo>
                    <a:pt x="0" y="235141"/>
                  </a:lnTo>
                  <a:lnTo>
                    <a:pt x="2288" y="246506"/>
                  </a:lnTo>
                  <a:lnTo>
                    <a:pt x="8532" y="255776"/>
                  </a:lnTo>
                  <a:lnTo>
                    <a:pt x="17803" y="262019"/>
                  </a:lnTo>
                  <a:lnTo>
                    <a:pt x="29169" y="264308"/>
                  </a:lnTo>
                  <a:lnTo>
                    <a:pt x="1160318" y="264308"/>
                  </a:lnTo>
                  <a:lnTo>
                    <a:pt x="1171684" y="262019"/>
                  </a:lnTo>
                  <a:lnTo>
                    <a:pt x="1180954" y="255776"/>
                  </a:lnTo>
                  <a:lnTo>
                    <a:pt x="1187199" y="246506"/>
                  </a:lnTo>
                  <a:lnTo>
                    <a:pt x="1189487" y="235141"/>
                  </a:lnTo>
                  <a:lnTo>
                    <a:pt x="1189487" y="29166"/>
                  </a:lnTo>
                  <a:lnTo>
                    <a:pt x="1187199" y="17801"/>
                  </a:lnTo>
                  <a:lnTo>
                    <a:pt x="1180954" y="8532"/>
                  </a:lnTo>
                  <a:lnTo>
                    <a:pt x="1171684" y="2288"/>
                  </a:lnTo>
                  <a:lnTo>
                    <a:pt x="1160318" y="0"/>
                  </a:lnTo>
                  <a:close/>
                </a:path>
              </a:pathLst>
            </a:custGeom>
            <a:solidFill>
              <a:srgbClr val="FF8A8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9344286" y="2205134"/>
              <a:ext cx="1189990" cy="264795"/>
            </a:xfrm>
            <a:custGeom>
              <a:avLst/>
              <a:gdLst/>
              <a:ahLst/>
              <a:cxnLst/>
              <a:rect l="l" t="t" r="r" b="b"/>
              <a:pathLst>
                <a:path w="1189990" h="264794">
                  <a:moveTo>
                    <a:pt x="1160318" y="0"/>
                  </a:moveTo>
                  <a:lnTo>
                    <a:pt x="29169" y="0"/>
                  </a:lnTo>
                  <a:lnTo>
                    <a:pt x="0" y="29166"/>
                  </a:lnTo>
                  <a:lnTo>
                    <a:pt x="0" y="235141"/>
                  </a:lnTo>
                  <a:lnTo>
                    <a:pt x="2288" y="246506"/>
                  </a:lnTo>
                  <a:lnTo>
                    <a:pt x="8532" y="255776"/>
                  </a:lnTo>
                  <a:lnTo>
                    <a:pt x="17803" y="262019"/>
                  </a:lnTo>
                  <a:lnTo>
                    <a:pt x="29169" y="264308"/>
                  </a:lnTo>
                  <a:lnTo>
                    <a:pt x="1160318" y="264308"/>
                  </a:lnTo>
                  <a:lnTo>
                    <a:pt x="1171684" y="262019"/>
                  </a:lnTo>
                  <a:lnTo>
                    <a:pt x="1180954" y="255776"/>
                  </a:lnTo>
                  <a:lnTo>
                    <a:pt x="1187199" y="246506"/>
                  </a:lnTo>
                  <a:lnTo>
                    <a:pt x="1189487" y="235141"/>
                  </a:lnTo>
                  <a:lnTo>
                    <a:pt x="1189487" y="29166"/>
                  </a:lnTo>
                  <a:lnTo>
                    <a:pt x="1187199" y="17801"/>
                  </a:lnTo>
                  <a:lnTo>
                    <a:pt x="1180954" y="8532"/>
                  </a:lnTo>
                  <a:lnTo>
                    <a:pt x="1171684" y="2288"/>
                  </a:lnTo>
                  <a:lnTo>
                    <a:pt x="1160318" y="0"/>
                  </a:lnTo>
                  <a:close/>
                </a:path>
              </a:pathLst>
            </a:custGeom>
            <a:solidFill>
              <a:srgbClr val="FF2E2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8156560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519850" y="0"/>
                  </a:moveTo>
                  <a:lnTo>
                    <a:pt x="64413" y="0"/>
                  </a:lnTo>
                  <a:lnTo>
                    <a:pt x="39343" y="5062"/>
                  </a:lnTo>
                  <a:lnTo>
                    <a:pt x="18868" y="18866"/>
                  </a:lnTo>
                  <a:lnTo>
                    <a:pt x="5062" y="39339"/>
                  </a:lnTo>
                  <a:lnTo>
                    <a:pt x="0" y="64407"/>
                  </a:lnTo>
                  <a:lnTo>
                    <a:pt x="0" y="526761"/>
                  </a:lnTo>
                  <a:lnTo>
                    <a:pt x="5062" y="551836"/>
                  </a:lnTo>
                  <a:lnTo>
                    <a:pt x="18868" y="572325"/>
                  </a:lnTo>
                  <a:lnTo>
                    <a:pt x="39343" y="586145"/>
                  </a:lnTo>
                  <a:lnTo>
                    <a:pt x="64413" y="591215"/>
                  </a:lnTo>
                  <a:lnTo>
                    <a:pt x="519850" y="591215"/>
                  </a:lnTo>
                  <a:lnTo>
                    <a:pt x="544927" y="586145"/>
                  </a:lnTo>
                  <a:lnTo>
                    <a:pt x="565418" y="572325"/>
                  </a:lnTo>
                  <a:lnTo>
                    <a:pt x="579239" y="551836"/>
                  </a:lnTo>
                  <a:lnTo>
                    <a:pt x="584309" y="526761"/>
                  </a:lnTo>
                  <a:lnTo>
                    <a:pt x="584309" y="64407"/>
                  </a:lnTo>
                  <a:lnTo>
                    <a:pt x="579239" y="39339"/>
                  </a:lnTo>
                  <a:lnTo>
                    <a:pt x="565418" y="18866"/>
                  </a:lnTo>
                  <a:lnTo>
                    <a:pt x="544927" y="5062"/>
                  </a:lnTo>
                  <a:lnTo>
                    <a:pt x="51985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8156560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0" y="64407"/>
                  </a:moveTo>
                  <a:lnTo>
                    <a:pt x="5062" y="39339"/>
                  </a:lnTo>
                  <a:lnTo>
                    <a:pt x="18868" y="18866"/>
                  </a:lnTo>
                  <a:lnTo>
                    <a:pt x="39343" y="5062"/>
                  </a:lnTo>
                  <a:lnTo>
                    <a:pt x="64413" y="0"/>
                  </a:lnTo>
                  <a:lnTo>
                    <a:pt x="519850" y="0"/>
                  </a:lnTo>
                  <a:lnTo>
                    <a:pt x="565418" y="18866"/>
                  </a:lnTo>
                  <a:lnTo>
                    <a:pt x="584309" y="64407"/>
                  </a:lnTo>
                  <a:lnTo>
                    <a:pt x="584309" y="526761"/>
                  </a:lnTo>
                  <a:lnTo>
                    <a:pt x="579239" y="551836"/>
                  </a:lnTo>
                  <a:lnTo>
                    <a:pt x="565418" y="572325"/>
                  </a:lnTo>
                  <a:lnTo>
                    <a:pt x="544927" y="586145"/>
                  </a:lnTo>
                  <a:lnTo>
                    <a:pt x="519850" y="591215"/>
                  </a:lnTo>
                  <a:lnTo>
                    <a:pt x="64413" y="591215"/>
                  </a:lnTo>
                  <a:lnTo>
                    <a:pt x="18868" y="572325"/>
                  </a:lnTo>
                  <a:lnTo>
                    <a:pt x="0" y="526761"/>
                  </a:lnTo>
                  <a:lnTo>
                    <a:pt x="0" y="64407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4" name="object 74"/>
          <p:cNvSpPr txBox="1"/>
          <p:nvPr/>
        </p:nvSpPr>
        <p:spPr>
          <a:xfrm>
            <a:off x="8395849" y="3005857"/>
            <a:ext cx="103505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65"/>
              </a:lnSpc>
            </a:pPr>
            <a:r>
              <a:rPr dirty="0" sz="650" spc="-10">
                <a:latin typeface="Verdana"/>
                <a:cs typeface="Verdana"/>
              </a:rPr>
              <a:t>03</a:t>
            </a:r>
            <a:endParaRPr sz="650">
              <a:latin typeface="Verdana"/>
              <a:cs typeface="Verdana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8206969" y="2762699"/>
            <a:ext cx="1129665" cy="593090"/>
            <a:chOff x="8206969" y="2762699"/>
            <a:chExt cx="1129665" cy="593090"/>
          </a:xfrm>
        </p:grpSpPr>
        <p:pic>
          <p:nvPicPr>
            <p:cNvPr id="76" name="object 7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206969" y="2792872"/>
              <a:ext cx="476490" cy="528616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8751304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519850" y="0"/>
                  </a:moveTo>
                  <a:lnTo>
                    <a:pt x="64413" y="0"/>
                  </a:lnTo>
                  <a:lnTo>
                    <a:pt x="39343" y="5062"/>
                  </a:lnTo>
                  <a:lnTo>
                    <a:pt x="18868" y="18866"/>
                  </a:lnTo>
                  <a:lnTo>
                    <a:pt x="5062" y="39339"/>
                  </a:lnTo>
                  <a:lnTo>
                    <a:pt x="0" y="64407"/>
                  </a:lnTo>
                  <a:lnTo>
                    <a:pt x="0" y="526761"/>
                  </a:lnTo>
                  <a:lnTo>
                    <a:pt x="5062" y="551836"/>
                  </a:lnTo>
                  <a:lnTo>
                    <a:pt x="18868" y="572325"/>
                  </a:lnTo>
                  <a:lnTo>
                    <a:pt x="39343" y="586145"/>
                  </a:lnTo>
                  <a:lnTo>
                    <a:pt x="64413" y="591215"/>
                  </a:lnTo>
                  <a:lnTo>
                    <a:pt x="519850" y="591215"/>
                  </a:lnTo>
                  <a:lnTo>
                    <a:pt x="544927" y="586145"/>
                  </a:lnTo>
                  <a:lnTo>
                    <a:pt x="565418" y="572325"/>
                  </a:lnTo>
                  <a:lnTo>
                    <a:pt x="579239" y="551836"/>
                  </a:lnTo>
                  <a:lnTo>
                    <a:pt x="584309" y="526761"/>
                  </a:lnTo>
                  <a:lnTo>
                    <a:pt x="584309" y="64407"/>
                  </a:lnTo>
                  <a:lnTo>
                    <a:pt x="579239" y="39339"/>
                  </a:lnTo>
                  <a:lnTo>
                    <a:pt x="565418" y="18866"/>
                  </a:lnTo>
                  <a:lnTo>
                    <a:pt x="544927" y="5062"/>
                  </a:lnTo>
                  <a:lnTo>
                    <a:pt x="51985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8751304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0" y="64407"/>
                  </a:moveTo>
                  <a:lnTo>
                    <a:pt x="5062" y="39339"/>
                  </a:lnTo>
                  <a:lnTo>
                    <a:pt x="18868" y="18866"/>
                  </a:lnTo>
                  <a:lnTo>
                    <a:pt x="39343" y="5062"/>
                  </a:lnTo>
                  <a:lnTo>
                    <a:pt x="64413" y="0"/>
                  </a:lnTo>
                  <a:lnTo>
                    <a:pt x="519850" y="0"/>
                  </a:lnTo>
                  <a:lnTo>
                    <a:pt x="565418" y="18866"/>
                  </a:lnTo>
                  <a:lnTo>
                    <a:pt x="584309" y="64407"/>
                  </a:lnTo>
                  <a:lnTo>
                    <a:pt x="584309" y="526761"/>
                  </a:lnTo>
                  <a:lnTo>
                    <a:pt x="579239" y="551836"/>
                  </a:lnTo>
                  <a:lnTo>
                    <a:pt x="565418" y="572325"/>
                  </a:lnTo>
                  <a:lnTo>
                    <a:pt x="544927" y="586145"/>
                  </a:lnTo>
                  <a:lnTo>
                    <a:pt x="519850" y="591215"/>
                  </a:lnTo>
                  <a:lnTo>
                    <a:pt x="64413" y="591215"/>
                  </a:lnTo>
                  <a:lnTo>
                    <a:pt x="18868" y="572325"/>
                  </a:lnTo>
                  <a:lnTo>
                    <a:pt x="0" y="526761"/>
                  </a:lnTo>
                  <a:lnTo>
                    <a:pt x="0" y="64407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9" name="object 79"/>
          <p:cNvSpPr txBox="1"/>
          <p:nvPr/>
        </p:nvSpPr>
        <p:spPr>
          <a:xfrm>
            <a:off x="8994025" y="3005857"/>
            <a:ext cx="103505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65"/>
              </a:lnSpc>
            </a:pPr>
            <a:r>
              <a:rPr dirty="0" sz="650" spc="-10">
                <a:latin typeface="Verdana"/>
                <a:cs typeface="Verdana"/>
              </a:rPr>
              <a:t>02</a:t>
            </a:r>
            <a:endParaRPr sz="650">
              <a:latin typeface="Verdana"/>
              <a:cs typeface="Verdana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8801713" y="2762699"/>
            <a:ext cx="1129665" cy="593090"/>
            <a:chOff x="8801713" y="2762699"/>
            <a:chExt cx="1129665" cy="593090"/>
          </a:xfrm>
        </p:grpSpPr>
        <p:pic>
          <p:nvPicPr>
            <p:cNvPr id="81" name="object 8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801713" y="2792872"/>
              <a:ext cx="476490" cy="528616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9346048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519850" y="0"/>
                  </a:moveTo>
                  <a:lnTo>
                    <a:pt x="64413" y="0"/>
                  </a:lnTo>
                  <a:lnTo>
                    <a:pt x="39343" y="5062"/>
                  </a:lnTo>
                  <a:lnTo>
                    <a:pt x="18868" y="18866"/>
                  </a:lnTo>
                  <a:lnTo>
                    <a:pt x="5062" y="39339"/>
                  </a:lnTo>
                  <a:lnTo>
                    <a:pt x="0" y="64407"/>
                  </a:lnTo>
                  <a:lnTo>
                    <a:pt x="0" y="526761"/>
                  </a:lnTo>
                  <a:lnTo>
                    <a:pt x="5062" y="551836"/>
                  </a:lnTo>
                  <a:lnTo>
                    <a:pt x="18868" y="572325"/>
                  </a:lnTo>
                  <a:lnTo>
                    <a:pt x="39343" y="586145"/>
                  </a:lnTo>
                  <a:lnTo>
                    <a:pt x="64413" y="591215"/>
                  </a:lnTo>
                  <a:lnTo>
                    <a:pt x="519850" y="591215"/>
                  </a:lnTo>
                  <a:lnTo>
                    <a:pt x="544927" y="586145"/>
                  </a:lnTo>
                  <a:lnTo>
                    <a:pt x="565418" y="572325"/>
                  </a:lnTo>
                  <a:lnTo>
                    <a:pt x="579239" y="551836"/>
                  </a:lnTo>
                  <a:lnTo>
                    <a:pt x="584309" y="526761"/>
                  </a:lnTo>
                  <a:lnTo>
                    <a:pt x="584309" y="64407"/>
                  </a:lnTo>
                  <a:lnTo>
                    <a:pt x="579239" y="39339"/>
                  </a:lnTo>
                  <a:lnTo>
                    <a:pt x="565418" y="18866"/>
                  </a:lnTo>
                  <a:lnTo>
                    <a:pt x="544927" y="5062"/>
                  </a:lnTo>
                  <a:lnTo>
                    <a:pt x="51985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9346048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0" y="64407"/>
                  </a:moveTo>
                  <a:lnTo>
                    <a:pt x="5062" y="39339"/>
                  </a:lnTo>
                  <a:lnTo>
                    <a:pt x="18868" y="18866"/>
                  </a:lnTo>
                  <a:lnTo>
                    <a:pt x="39343" y="5062"/>
                  </a:lnTo>
                  <a:lnTo>
                    <a:pt x="64413" y="0"/>
                  </a:lnTo>
                  <a:lnTo>
                    <a:pt x="519850" y="0"/>
                  </a:lnTo>
                  <a:lnTo>
                    <a:pt x="565418" y="18866"/>
                  </a:lnTo>
                  <a:lnTo>
                    <a:pt x="584309" y="64407"/>
                  </a:lnTo>
                  <a:lnTo>
                    <a:pt x="584309" y="526761"/>
                  </a:lnTo>
                  <a:lnTo>
                    <a:pt x="579239" y="551836"/>
                  </a:lnTo>
                  <a:lnTo>
                    <a:pt x="565418" y="572325"/>
                  </a:lnTo>
                  <a:lnTo>
                    <a:pt x="544927" y="586145"/>
                  </a:lnTo>
                  <a:lnTo>
                    <a:pt x="519850" y="591215"/>
                  </a:lnTo>
                  <a:lnTo>
                    <a:pt x="64413" y="591215"/>
                  </a:lnTo>
                  <a:lnTo>
                    <a:pt x="18868" y="572325"/>
                  </a:lnTo>
                  <a:lnTo>
                    <a:pt x="0" y="526761"/>
                  </a:lnTo>
                  <a:lnTo>
                    <a:pt x="0" y="64407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" name="object 84"/>
          <p:cNvSpPr txBox="1"/>
          <p:nvPr/>
        </p:nvSpPr>
        <p:spPr>
          <a:xfrm>
            <a:off x="9595632" y="3005857"/>
            <a:ext cx="86360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65"/>
              </a:lnSpc>
            </a:pPr>
            <a:r>
              <a:rPr dirty="0" sz="650" spc="-80">
                <a:latin typeface="Verdana"/>
                <a:cs typeface="Verdana"/>
              </a:rPr>
              <a:t>01</a:t>
            </a:r>
            <a:endParaRPr sz="650">
              <a:latin typeface="Verdana"/>
              <a:cs typeface="Verdana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9396456" y="2762699"/>
            <a:ext cx="1129665" cy="593090"/>
            <a:chOff x="9396456" y="2762699"/>
            <a:chExt cx="1129665" cy="593090"/>
          </a:xfrm>
        </p:grpSpPr>
        <p:pic>
          <p:nvPicPr>
            <p:cNvPr id="86" name="object 8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396456" y="2792872"/>
              <a:ext cx="476490" cy="528616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9940791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519850" y="0"/>
                  </a:moveTo>
                  <a:lnTo>
                    <a:pt x="64413" y="0"/>
                  </a:lnTo>
                  <a:lnTo>
                    <a:pt x="39343" y="5062"/>
                  </a:lnTo>
                  <a:lnTo>
                    <a:pt x="18868" y="18866"/>
                  </a:lnTo>
                  <a:lnTo>
                    <a:pt x="5062" y="39339"/>
                  </a:lnTo>
                  <a:lnTo>
                    <a:pt x="0" y="64407"/>
                  </a:lnTo>
                  <a:lnTo>
                    <a:pt x="0" y="526761"/>
                  </a:lnTo>
                  <a:lnTo>
                    <a:pt x="5062" y="551836"/>
                  </a:lnTo>
                  <a:lnTo>
                    <a:pt x="18868" y="572325"/>
                  </a:lnTo>
                  <a:lnTo>
                    <a:pt x="39343" y="586145"/>
                  </a:lnTo>
                  <a:lnTo>
                    <a:pt x="64413" y="591215"/>
                  </a:lnTo>
                  <a:lnTo>
                    <a:pt x="519850" y="591215"/>
                  </a:lnTo>
                  <a:lnTo>
                    <a:pt x="544927" y="586145"/>
                  </a:lnTo>
                  <a:lnTo>
                    <a:pt x="565418" y="572325"/>
                  </a:lnTo>
                  <a:lnTo>
                    <a:pt x="579239" y="551836"/>
                  </a:lnTo>
                  <a:lnTo>
                    <a:pt x="584309" y="526761"/>
                  </a:lnTo>
                  <a:lnTo>
                    <a:pt x="584309" y="64407"/>
                  </a:lnTo>
                  <a:lnTo>
                    <a:pt x="579239" y="39339"/>
                  </a:lnTo>
                  <a:lnTo>
                    <a:pt x="565418" y="18866"/>
                  </a:lnTo>
                  <a:lnTo>
                    <a:pt x="544927" y="5062"/>
                  </a:lnTo>
                  <a:lnTo>
                    <a:pt x="51985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9940791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0" y="64407"/>
                  </a:moveTo>
                  <a:lnTo>
                    <a:pt x="5062" y="39339"/>
                  </a:lnTo>
                  <a:lnTo>
                    <a:pt x="18868" y="18866"/>
                  </a:lnTo>
                  <a:lnTo>
                    <a:pt x="39343" y="5062"/>
                  </a:lnTo>
                  <a:lnTo>
                    <a:pt x="64413" y="0"/>
                  </a:lnTo>
                  <a:lnTo>
                    <a:pt x="519850" y="0"/>
                  </a:lnTo>
                  <a:lnTo>
                    <a:pt x="565418" y="18866"/>
                  </a:lnTo>
                  <a:lnTo>
                    <a:pt x="584309" y="64407"/>
                  </a:lnTo>
                  <a:lnTo>
                    <a:pt x="584309" y="526761"/>
                  </a:lnTo>
                  <a:lnTo>
                    <a:pt x="579239" y="551836"/>
                  </a:lnTo>
                  <a:lnTo>
                    <a:pt x="565418" y="572325"/>
                  </a:lnTo>
                  <a:lnTo>
                    <a:pt x="544927" y="586145"/>
                  </a:lnTo>
                  <a:lnTo>
                    <a:pt x="519850" y="591215"/>
                  </a:lnTo>
                  <a:lnTo>
                    <a:pt x="64413" y="591215"/>
                  </a:lnTo>
                  <a:lnTo>
                    <a:pt x="18868" y="572325"/>
                  </a:lnTo>
                  <a:lnTo>
                    <a:pt x="0" y="526761"/>
                  </a:lnTo>
                  <a:lnTo>
                    <a:pt x="0" y="64407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9" name="object 89"/>
          <p:cNvSpPr txBox="1"/>
          <p:nvPr/>
        </p:nvSpPr>
        <p:spPr>
          <a:xfrm>
            <a:off x="10179942" y="3005857"/>
            <a:ext cx="111760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65"/>
              </a:lnSpc>
            </a:pPr>
            <a:r>
              <a:rPr dirty="0" sz="650" spc="20">
                <a:latin typeface="Verdana"/>
                <a:cs typeface="Verdana"/>
              </a:rPr>
              <a:t>00</a:t>
            </a:r>
            <a:endParaRPr sz="650">
              <a:latin typeface="Verdana"/>
              <a:cs typeface="Verdana"/>
            </a:endParaRPr>
          </a:p>
        </p:txBody>
      </p:sp>
      <p:graphicFrame>
        <p:nvGraphicFramePr>
          <p:cNvPr id="90" name="object 90"/>
          <p:cNvGraphicFramePr>
            <a:graphicFrameLocks noGrp="1"/>
          </p:cNvGraphicFramePr>
          <p:nvPr/>
        </p:nvGraphicFramePr>
        <p:xfrm>
          <a:off x="1059609" y="2205366"/>
          <a:ext cx="10079355" cy="32689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7195"/>
                <a:gridCol w="2517140"/>
                <a:gridCol w="594994"/>
                <a:gridCol w="594995"/>
                <a:gridCol w="594995"/>
                <a:gridCol w="594995"/>
                <a:gridCol w="594995"/>
                <a:gridCol w="594995"/>
                <a:gridCol w="594995"/>
                <a:gridCol w="594995"/>
                <a:gridCol w="594995"/>
                <a:gridCol w="594995"/>
                <a:gridCol w="594995"/>
                <a:gridCol w="593090"/>
              </a:tblGrid>
              <a:tr h="1148812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137285">
                        <a:lnSpc>
                          <a:spcPct val="100000"/>
                        </a:lnSpc>
                      </a:pPr>
                      <a:r>
                        <a:rPr dirty="0" sz="1300" spc="-35" b="1">
                          <a:latin typeface="Verdana"/>
                          <a:cs typeface="Verdana"/>
                        </a:rPr>
                        <a:t>Cruzamento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12">
                  <a:txBody>
                    <a:bodyPr/>
                    <a:lstStyle/>
                    <a:p>
                      <a:pPr marL="367030">
                        <a:lnSpc>
                          <a:spcPct val="100000"/>
                        </a:lnSpc>
                        <a:spcBef>
                          <a:spcPts val="425"/>
                        </a:spcBef>
                        <a:tabLst>
                          <a:tab pos="1628775" algn="l"/>
                          <a:tab pos="2943860" algn="l"/>
                          <a:tab pos="4578985" algn="l"/>
                          <a:tab pos="5642610" algn="l"/>
                        </a:tabLst>
                      </a:pPr>
                      <a:r>
                        <a:rPr dirty="0" sz="1000" spc="-55" b="1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ÓTIMA	</a:t>
                      </a:r>
                      <a:r>
                        <a:rPr dirty="0" sz="1000" b="1">
                          <a:latin typeface="Verdana"/>
                          <a:cs typeface="Verdana"/>
                        </a:rPr>
                        <a:t>BOA	</a:t>
                      </a:r>
                      <a:r>
                        <a:rPr dirty="0" sz="1000" spc="-30" b="1">
                          <a:latin typeface="Verdana"/>
                          <a:cs typeface="Verdana"/>
                        </a:rPr>
                        <a:t>REGULAR	</a:t>
                      </a:r>
                      <a:r>
                        <a:rPr dirty="0" sz="1000" spc="-70" b="1">
                          <a:latin typeface="Verdana"/>
                          <a:cs typeface="Verdana"/>
                        </a:rPr>
                        <a:t>RUIM	</a:t>
                      </a:r>
                      <a:r>
                        <a:rPr dirty="0" sz="1000" spc="-50" b="1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PÉSSIMA</a:t>
                      </a:r>
                      <a:endParaRPr sz="1000">
                        <a:latin typeface="Verdana"/>
                        <a:cs typeface="Verdana"/>
                      </a:endParaRPr>
                    </a:p>
                    <a:p>
                      <a:pPr marL="220979">
                        <a:lnSpc>
                          <a:spcPct val="100000"/>
                        </a:lnSpc>
                        <a:spcBef>
                          <a:spcPts val="995"/>
                        </a:spcBef>
                        <a:tabLst>
                          <a:tab pos="801370" algn="l"/>
                          <a:tab pos="1395730" algn="l"/>
                          <a:tab pos="1990725" algn="l"/>
                          <a:tab pos="2585720" algn="l"/>
                          <a:tab pos="3183890" algn="l"/>
                          <a:tab pos="3771900" algn="l"/>
                          <a:tab pos="4370070" algn="l"/>
                          <a:tab pos="4968240" algn="l"/>
                          <a:tab pos="5576570" algn="l"/>
                          <a:tab pos="6153785" algn="l"/>
                        </a:tabLst>
                      </a:pPr>
                      <a:r>
                        <a:rPr dirty="0" sz="1000" spc="-165" b="1">
                          <a:latin typeface="Verdana"/>
                          <a:cs typeface="Verdana"/>
                        </a:rPr>
                        <a:t>10	</a:t>
                      </a:r>
                      <a:r>
                        <a:rPr dirty="0" sz="1000" spc="-50" b="1">
                          <a:latin typeface="Verdana"/>
                          <a:cs typeface="Verdana"/>
                        </a:rPr>
                        <a:t>09	</a:t>
                      </a:r>
                      <a:r>
                        <a:rPr dirty="0" sz="1000" spc="-35" b="1">
                          <a:latin typeface="Verdana"/>
                          <a:cs typeface="Verdana"/>
                        </a:rPr>
                        <a:t>08	</a:t>
                      </a:r>
                      <a:r>
                        <a:rPr dirty="0" sz="1000" spc="-55" b="1">
                          <a:latin typeface="Verdana"/>
                          <a:cs typeface="Verdana"/>
                        </a:rPr>
                        <a:t>07	</a:t>
                      </a:r>
                      <a:r>
                        <a:rPr dirty="0" sz="1000" spc="-50" b="1">
                          <a:latin typeface="Verdana"/>
                          <a:cs typeface="Verdana"/>
                        </a:rPr>
                        <a:t>06	</a:t>
                      </a:r>
                      <a:r>
                        <a:rPr dirty="0" sz="1000" spc="-70" b="1">
                          <a:latin typeface="Verdana"/>
                          <a:cs typeface="Verdana"/>
                        </a:rPr>
                        <a:t>05	</a:t>
                      </a:r>
                      <a:r>
                        <a:rPr dirty="0" sz="1000" spc="-20" b="1">
                          <a:latin typeface="Verdana"/>
                          <a:cs typeface="Verdana"/>
                        </a:rPr>
                        <a:t>04	</a:t>
                      </a:r>
                      <a:r>
                        <a:rPr dirty="0" sz="1000" spc="-70" b="1">
                          <a:latin typeface="Verdana"/>
                          <a:cs typeface="Verdana"/>
                        </a:rPr>
                        <a:t>03	02	</a:t>
                      </a:r>
                      <a:r>
                        <a:rPr dirty="0" sz="1000" spc="-175" b="1">
                          <a:latin typeface="Verdana"/>
                          <a:cs typeface="Verdana"/>
                        </a:rPr>
                        <a:t>01	</a:t>
                      </a:r>
                      <a:r>
                        <a:rPr dirty="0" sz="1000" spc="-30" b="1">
                          <a:latin typeface="Verdana"/>
                          <a:cs typeface="Verdana"/>
                        </a:rPr>
                        <a:t>00</a:t>
                      </a:r>
                      <a:endParaRPr sz="1000"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829310">
                        <a:lnSpc>
                          <a:spcPct val="100000"/>
                        </a:lnSpc>
                        <a:tabLst>
                          <a:tab pos="1423670" algn="l"/>
                          <a:tab pos="3211830" algn="l"/>
                          <a:tab pos="6605905" algn="l"/>
                        </a:tabLst>
                      </a:pPr>
                      <a:r>
                        <a:rPr dirty="0" baseline="-34188" sz="975">
                          <a:latin typeface="Verdana"/>
                          <a:cs typeface="Verdana"/>
                        </a:rPr>
                        <a:t>09</a:t>
                      </a:r>
                      <a:r>
                        <a:rPr dirty="0" baseline="-34188" sz="975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baseline="-34188" sz="975">
                          <a:latin typeface="Verdana"/>
                          <a:cs typeface="Verdana"/>
                        </a:rPr>
                        <a:t>08</a:t>
                      </a:r>
                      <a:r>
                        <a:rPr dirty="0" baseline="-34188" sz="975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baseline="-34188" sz="975">
                          <a:latin typeface="Verdana"/>
                          <a:cs typeface="Verdana"/>
                        </a:rPr>
                        <a:t>05</a:t>
                      </a:r>
                      <a:r>
                        <a:rPr dirty="0" baseline="-34188" sz="975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sz="650" spc="-15" b="1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650" spc="-15" b="1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Ã</a:t>
                      </a:r>
                      <a:r>
                        <a:rPr dirty="0" sz="650" b="1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650" spc="-15" b="1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650" spc="-10" b="1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650" spc="-15" b="1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650" spc="-15" b="1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650" b="1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</a:t>
                      </a:r>
                      <a:endParaRPr sz="650">
                        <a:latin typeface="Verdana"/>
                        <a:cs typeface="Verdana"/>
                      </a:endParaRPr>
                    </a:p>
                    <a:p>
                      <a:pPr algn="r" marR="15938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650" spc="-40" b="1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DIZER</a:t>
                      </a:r>
                      <a:endParaRPr sz="650">
                        <a:latin typeface="Verdana"/>
                        <a:cs typeface="Verdana"/>
                      </a:endParaRPr>
                    </a:p>
                  </a:txBody>
                  <a:tcPr marL="0" marR="0" marB="0" marT="5397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29762">
                <a:tc rowSpan="8">
                  <a:txBody>
                    <a:bodyPr/>
                    <a:lstStyle/>
                    <a:p>
                      <a:pPr marL="664845" marR="520065" indent="-128905">
                        <a:lnSpc>
                          <a:spcPct val="128899"/>
                        </a:lnSpc>
                        <a:spcBef>
                          <a:spcPts val="170"/>
                        </a:spcBef>
                      </a:pPr>
                      <a:r>
                        <a:rPr dirty="0" sz="850" spc="10" b="1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50" spc="-15" b="1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850" spc="5" b="1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850" spc="10" b="1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850" spc="10" b="1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850" spc="-10" b="1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850" spc="-10" b="1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850" spc="10" b="1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50" spc="-15" b="1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850" b="1">
                          <a:latin typeface="Verdana"/>
                          <a:cs typeface="Verdana"/>
                        </a:rPr>
                        <a:t>A  </a:t>
                      </a:r>
                      <a:r>
                        <a:rPr dirty="0" sz="850" spc="10" b="1">
                          <a:latin typeface="Verdana"/>
                          <a:cs typeface="Verdana"/>
                        </a:rPr>
                        <a:t>1</a:t>
                      </a:r>
                      <a:r>
                        <a:rPr dirty="0" sz="850" b="1">
                          <a:latin typeface="Verdana"/>
                          <a:cs typeface="Verdana"/>
                        </a:rPr>
                        <a:t>ª</a:t>
                      </a:r>
                      <a:r>
                        <a:rPr dirty="0" sz="850" spc="-50" b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50" b="1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850" spc="-15" b="1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850" spc="-15" b="1">
                          <a:latin typeface="Verdana"/>
                          <a:cs typeface="Verdana"/>
                        </a:rPr>
                        <a:t>Ç</a:t>
                      </a:r>
                      <a:r>
                        <a:rPr dirty="0" sz="850" spc="10" b="1">
                          <a:latin typeface="Verdana"/>
                          <a:cs typeface="Verdana"/>
                        </a:rPr>
                        <a:t>Ã</a:t>
                      </a:r>
                      <a:r>
                        <a:rPr dirty="0" sz="850" b="1">
                          <a:latin typeface="Verdana"/>
                          <a:cs typeface="Verdana"/>
                        </a:rPr>
                        <a:t>O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21590" vert="vert270"/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 spc="-7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Di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nn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á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90">
                          <a:latin typeface="Verdana"/>
                          <a:cs typeface="Verdana"/>
                        </a:rPr>
                        <a:t>20%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1082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95">
                          <a:latin typeface="Verdana"/>
                          <a:cs typeface="Verdana"/>
                        </a:rPr>
                        <a:t>8%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90">
                          <a:latin typeface="Verdana"/>
                          <a:cs typeface="Verdana"/>
                        </a:rPr>
                        <a:t>28%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45">
                          <a:latin typeface="Verdana"/>
                          <a:cs typeface="Verdana"/>
                        </a:rPr>
                        <a:t>14%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80">
                          <a:latin typeface="Verdana"/>
                          <a:cs typeface="Verdana"/>
                        </a:rPr>
                        <a:t>12%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10">
                          <a:latin typeface="Verdana"/>
                          <a:cs typeface="Verdana"/>
                        </a:rPr>
                        <a:t>9%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45">
                          <a:latin typeface="Verdana"/>
                          <a:cs typeface="Verdana"/>
                        </a:rPr>
                        <a:t>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05">
                          <a:latin typeface="Verdana"/>
                          <a:cs typeface="Verdana"/>
                        </a:rPr>
                        <a:t>0%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29">
                          <a:latin typeface="Verdana"/>
                          <a:cs typeface="Verdana"/>
                        </a:rPr>
                        <a:t>1%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50">
                          <a:latin typeface="Verdana"/>
                          <a:cs typeface="Verdana"/>
                        </a:rPr>
                        <a:t>5%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29">
                          <a:latin typeface="Verdana"/>
                          <a:cs typeface="Verdana"/>
                        </a:rPr>
                        <a:t>1%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9525">
                      <a:solidFill>
                        <a:srgbClr val="F1F1F1"/>
                      </a:solidFill>
                      <a:prstDash val="solid"/>
                    </a:lnR>
                  </a:tcPr>
                </a:tc>
              </a:tr>
              <a:tr h="22976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1590" vert="vert270"/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800" spc="-7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ss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y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g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75">
                          <a:latin typeface="Verdana"/>
                          <a:cs typeface="Verdana"/>
                        </a:rPr>
                        <a:t>15%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0256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75">
                          <a:latin typeface="Verdana"/>
                          <a:cs typeface="Verdana"/>
                        </a:rPr>
                        <a:t>15%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25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17%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90">
                          <a:latin typeface="Verdana"/>
                          <a:cs typeface="Verdana"/>
                        </a:rPr>
                        <a:t>20%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25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19%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05">
                          <a:latin typeface="Verdana"/>
                          <a:cs typeface="Verdana"/>
                        </a:rPr>
                        <a:t>4%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05">
                          <a:latin typeface="Verdana"/>
                          <a:cs typeface="Verdana"/>
                        </a:rPr>
                        <a:t>0%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05">
                          <a:latin typeface="Verdana"/>
                          <a:cs typeface="Verdana"/>
                        </a:rPr>
                        <a:t>0%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45">
                          <a:latin typeface="Verdana"/>
                          <a:cs typeface="Verdana"/>
                        </a:rPr>
                        <a:t>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29">
                          <a:latin typeface="Verdana"/>
                          <a:cs typeface="Verdana"/>
                        </a:rPr>
                        <a:t>1%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2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5%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9525">
                      <a:solidFill>
                        <a:srgbClr val="F1F1F1"/>
                      </a:solidFill>
                      <a:prstDash val="solid"/>
                    </a:lnR>
                  </a:tcPr>
                </a:tc>
              </a:tr>
              <a:tr h="22976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1590" vert="vert270"/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h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 spc="-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V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s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45">
                          <a:latin typeface="Verdana"/>
                          <a:cs typeface="Verdana"/>
                        </a:rPr>
                        <a:t>18%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18034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5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20%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90">
                          <a:latin typeface="Verdana"/>
                          <a:cs typeface="Verdana"/>
                        </a:rPr>
                        <a:t>38%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10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6%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05">
                          <a:latin typeface="Verdana"/>
                          <a:cs typeface="Verdana"/>
                        </a:rPr>
                        <a:t>4%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50">
                          <a:latin typeface="Verdana"/>
                          <a:cs typeface="Verdana"/>
                        </a:rPr>
                        <a:t>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29">
                          <a:latin typeface="Verdana"/>
                          <a:cs typeface="Verdana"/>
                        </a:rPr>
                        <a:t>1%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2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5%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45">
                          <a:latin typeface="Verdana"/>
                          <a:cs typeface="Verdana"/>
                        </a:rPr>
                        <a:t>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50">
                          <a:latin typeface="Verdana"/>
                          <a:cs typeface="Verdana"/>
                        </a:rPr>
                        <a:t>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29">
                          <a:latin typeface="Verdana"/>
                          <a:cs typeface="Verdana"/>
                        </a:rPr>
                        <a:t>1%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9525">
                      <a:solidFill>
                        <a:srgbClr val="F1F1F1"/>
                      </a:solidFill>
                      <a:prstDash val="solid"/>
                    </a:lnR>
                  </a:tcPr>
                </a:tc>
              </a:tr>
              <a:tr h="22976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1590" vert="vert270"/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ss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il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800" spc="-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s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25">
                          <a:latin typeface="Verdana"/>
                          <a:cs typeface="Verdana"/>
                        </a:rPr>
                        <a:t>22%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19558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45">
                          <a:latin typeface="Verdana"/>
                          <a:cs typeface="Verdana"/>
                        </a:rPr>
                        <a:t>10%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90">
                          <a:latin typeface="Verdana"/>
                          <a:cs typeface="Verdana"/>
                        </a:rPr>
                        <a:t>24%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8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32%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45">
                          <a:latin typeface="Verdana"/>
                          <a:cs typeface="Verdana"/>
                        </a:rPr>
                        <a:t>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30">
                          <a:latin typeface="Verdana"/>
                          <a:cs typeface="Verdana"/>
                        </a:rPr>
                        <a:t>7%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29">
                          <a:latin typeface="Verdana"/>
                          <a:cs typeface="Verdana"/>
                        </a:rPr>
                        <a:t>1%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45">
                          <a:latin typeface="Verdana"/>
                          <a:cs typeface="Verdana"/>
                        </a:rPr>
                        <a:t>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9525">
                      <a:solidFill>
                        <a:srgbClr val="F1F1F1"/>
                      </a:solidFill>
                      <a:prstDash val="solid"/>
                    </a:lnR>
                  </a:tcPr>
                </a:tc>
              </a:tr>
              <a:tr h="22976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1590" vert="vert270"/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80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n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10">
                          <a:latin typeface="Verdana"/>
                          <a:cs typeface="Verdana"/>
                        </a:rPr>
                        <a:t>27%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2161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45">
                          <a:latin typeface="Verdana"/>
                          <a:cs typeface="Verdana"/>
                        </a:rPr>
                        <a:t>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00">
                          <a:latin typeface="Verdana"/>
                          <a:cs typeface="Verdana"/>
                        </a:rPr>
                        <a:t>26%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10">
                          <a:latin typeface="Verdana"/>
                          <a:cs typeface="Verdana"/>
                        </a:rPr>
                        <a:t>6%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29">
                          <a:latin typeface="Verdana"/>
                          <a:cs typeface="Verdana"/>
                        </a:rPr>
                        <a:t>11%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45">
                          <a:latin typeface="Verdana"/>
                          <a:cs typeface="Verdana"/>
                        </a:rPr>
                        <a:t>10%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50">
                          <a:latin typeface="Verdana"/>
                          <a:cs typeface="Verdana"/>
                        </a:rPr>
                        <a:t>5%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35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13%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9525">
                      <a:solidFill>
                        <a:srgbClr val="F1F1F1"/>
                      </a:solidFill>
                      <a:prstDash val="solid"/>
                    </a:lnR>
                  </a:tcPr>
                </a:tc>
              </a:tr>
              <a:tr h="22976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1590" vert="vert270"/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10">
                          <a:latin typeface="Verdana"/>
                          <a:cs typeface="Verdana"/>
                        </a:rPr>
                        <a:t>J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li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800" spc="-7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o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10">
                          <a:latin typeface="Verdana"/>
                          <a:cs typeface="Verdana"/>
                        </a:rPr>
                        <a:t>37%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75">
                          <a:latin typeface="Verdana"/>
                          <a:cs typeface="Verdana"/>
                        </a:rPr>
                        <a:t>13%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45">
                          <a:latin typeface="Verdana"/>
                          <a:cs typeface="Verdana"/>
                        </a:rPr>
                        <a:t>10%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55">
                          <a:latin typeface="Verdana"/>
                          <a:cs typeface="Verdana"/>
                        </a:rPr>
                        <a:t>19%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35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13%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10">
                          <a:latin typeface="Verdana"/>
                          <a:cs typeface="Verdana"/>
                        </a:rPr>
                        <a:t>9%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9525">
                      <a:solidFill>
                        <a:srgbClr val="F1F1F1"/>
                      </a:solidFill>
                      <a:prstDash val="solid"/>
                    </a:lnR>
                  </a:tcPr>
                </a:tc>
              </a:tr>
              <a:tr h="22976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1590" vert="vert270"/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800" spc="-7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/</a:t>
                      </a:r>
                      <a:r>
                        <a:rPr dirty="0" sz="80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800" spc="-7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(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nh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)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80">
                          <a:latin typeface="Verdana"/>
                          <a:cs typeface="Verdana"/>
                        </a:rPr>
                        <a:t>21%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18478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90">
                          <a:latin typeface="Verdana"/>
                          <a:cs typeface="Verdana"/>
                        </a:rPr>
                        <a:t>24%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90">
                          <a:latin typeface="Verdana"/>
                          <a:cs typeface="Verdana"/>
                        </a:rPr>
                        <a:t>34%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10">
                          <a:latin typeface="Verdana"/>
                          <a:cs typeface="Verdana"/>
                        </a:rPr>
                        <a:t>9%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50">
                          <a:latin typeface="Verdana"/>
                          <a:cs typeface="Verdana"/>
                        </a:rPr>
                        <a:t>5%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8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4%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05">
                          <a:latin typeface="Verdana"/>
                          <a:cs typeface="Verdana"/>
                        </a:rPr>
                        <a:t>4%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9525">
                      <a:solidFill>
                        <a:srgbClr val="F1F1F1"/>
                      </a:solidFill>
                      <a:prstDash val="solid"/>
                    </a:lnR>
                  </a:tcPr>
                </a:tc>
              </a:tr>
              <a:tr h="23324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1590" vert="vert270"/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800" spc="1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ã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800" spc="-7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 spc="-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/</a:t>
                      </a:r>
                      <a:r>
                        <a:rPr dirty="0" sz="80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ã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800" spc="-7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q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800" spc="-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r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90">
                          <a:latin typeface="Verdana"/>
                          <a:cs typeface="Verdana"/>
                        </a:rPr>
                        <a:t>28%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0383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80">
                          <a:latin typeface="Verdana"/>
                          <a:cs typeface="Verdana"/>
                        </a:rPr>
                        <a:t>12%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00">
                          <a:latin typeface="Verdana"/>
                          <a:cs typeface="Verdana"/>
                        </a:rPr>
                        <a:t>39%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65">
                          <a:latin typeface="Verdana"/>
                          <a:cs typeface="Verdana"/>
                        </a:rPr>
                        <a:t>17%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45">
                          <a:latin typeface="Verdana"/>
                          <a:cs typeface="Verdana"/>
                        </a:rPr>
                        <a:t>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45">
                          <a:latin typeface="Verdana"/>
                          <a:cs typeface="Verdana"/>
                        </a:rPr>
                        <a:t>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9525">
                      <a:solidFill>
                        <a:srgbClr val="F1F1F1"/>
                      </a:solidFill>
                      <a:prstDash val="solid"/>
                    </a:lnR>
                  </a:tcPr>
                </a:tc>
              </a:tr>
              <a:tr h="278450">
                <a:tc gridSpan="2"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dirty="0" sz="1300" spc="-50" b="1">
                          <a:latin typeface="Verdana"/>
                          <a:cs typeface="Verdana"/>
                        </a:rPr>
                        <a:t>Total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29844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508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850" spc="-120" b="1">
                          <a:latin typeface="Verdana"/>
                          <a:cs typeface="Verdana"/>
                        </a:rPr>
                        <a:t>20,5%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60960"/>
                </a:tc>
                <a:tc>
                  <a:txBody>
                    <a:bodyPr/>
                    <a:lstStyle/>
                    <a:p>
                      <a:pPr algn="r" marR="15367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850" spc="-195" b="1">
                          <a:latin typeface="Verdana"/>
                          <a:cs typeface="Verdana"/>
                        </a:rPr>
                        <a:t>11,7%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60960"/>
                </a:tc>
                <a:tc>
                  <a:txBody>
                    <a:bodyPr/>
                    <a:lstStyle/>
                    <a:p>
                      <a:pPr algn="ctr" marR="190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850" spc="-114" b="1">
                          <a:latin typeface="Verdana"/>
                          <a:cs typeface="Verdana"/>
                        </a:rPr>
                        <a:t>27,4%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60960"/>
                </a:tc>
                <a:tc>
                  <a:txBody>
                    <a:bodyPr/>
                    <a:lstStyle/>
                    <a:p>
                      <a:pPr algn="ctr" marR="190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850" spc="-145" b="1">
                          <a:latin typeface="Verdana"/>
                          <a:cs typeface="Verdana"/>
                        </a:rPr>
                        <a:t>14,7%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60960"/>
                </a:tc>
                <a:tc>
                  <a:txBody>
                    <a:bodyPr/>
                    <a:lstStyle/>
                    <a:p>
                      <a:pPr algn="ctr" marR="190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850" spc="-135" b="1">
                          <a:latin typeface="Verdana"/>
                          <a:cs typeface="Verdana"/>
                        </a:rPr>
                        <a:t>10,0%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60960"/>
                </a:tc>
                <a:tc>
                  <a:txBody>
                    <a:bodyPr/>
                    <a:lstStyle/>
                    <a:p>
                      <a:pPr algn="ctr" marR="190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850" spc="-140" b="1">
                          <a:latin typeface="Verdana"/>
                          <a:cs typeface="Verdana"/>
                        </a:rPr>
                        <a:t>6,5%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60960"/>
                </a:tc>
                <a:tc>
                  <a:txBody>
                    <a:bodyPr/>
                    <a:lstStyle/>
                    <a:p>
                      <a:pPr algn="ctr" marR="190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850" spc="-180" b="1">
                          <a:latin typeface="Verdana"/>
                          <a:cs typeface="Verdana"/>
                        </a:rPr>
                        <a:t>1,6%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60960"/>
                </a:tc>
                <a:tc>
                  <a:txBody>
                    <a:bodyPr/>
                    <a:lstStyle/>
                    <a:p>
                      <a:pPr algn="ctr" marR="190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850" spc="-125" b="1">
                          <a:latin typeface="Verdana"/>
                          <a:cs typeface="Verdana"/>
                        </a:rPr>
                        <a:t>0,3%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60960"/>
                </a:tc>
                <a:tc>
                  <a:txBody>
                    <a:bodyPr/>
                    <a:lstStyle/>
                    <a:p>
                      <a:pPr algn="ctr" marR="508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850" spc="-229" b="1">
                          <a:latin typeface="Verdana"/>
                          <a:cs typeface="Verdana"/>
                        </a:rPr>
                        <a:t>1,1%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60960"/>
                </a:tc>
                <a:tc>
                  <a:txBody>
                    <a:bodyPr/>
                    <a:lstStyle/>
                    <a:p>
                      <a:pPr algn="ctr" marR="571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850" spc="-120" b="1">
                          <a:latin typeface="Verdana"/>
                          <a:cs typeface="Verdana"/>
                        </a:rPr>
                        <a:t>0,7%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60960"/>
                </a:tc>
                <a:tc>
                  <a:txBody>
                    <a:bodyPr/>
                    <a:lstStyle/>
                    <a:p>
                      <a:pPr algn="ctr" marR="508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850" spc="-145" b="1">
                          <a:latin typeface="Verdana"/>
                          <a:cs typeface="Verdana"/>
                        </a:rPr>
                        <a:t>3,5%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60960"/>
                </a:tc>
                <a:tc>
                  <a:txBody>
                    <a:bodyPr/>
                    <a:lstStyle/>
                    <a:p>
                      <a:pPr algn="ctr" marR="381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850" spc="-145" b="1">
                          <a:latin typeface="Verdana"/>
                          <a:cs typeface="Verdana"/>
                        </a:rPr>
                        <a:t>2,2%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60960"/>
                </a:tc>
              </a:tr>
            </a:tbl>
          </a:graphicData>
        </a:graphic>
      </p:graphicFrame>
      <p:grpSp>
        <p:nvGrpSpPr>
          <p:cNvPr id="91" name="object 91"/>
          <p:cNvGrpSpPr/>
          <p:nvPr/>
        </p:nvGrpSpPr>
        <p:grpSpPr>
          <a:xfrm>
            <a:off x="3992774" y="2484536"/>
            <a:ext cx="7129145" cy="2971165"/>
            <a:chOff x="3992774" y="2484536"/>
            <a:chExt cx="7129145" cy="2971165"/>
          </a:xfrm>
        </p:grpSpPr>
        <p:pic>
          <p:nvPicPr>
            <p:cNvPr id="92" name="object 9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980766" y="2792872"/>
              <a:ext cx="497358" cy="528616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9940792" y="2485115"/>
              <a:ext cx="584835" cy="264795"/>
            </a:xfrm>
            <a:custGeom>
              <a:avLst/>
              <a:gdLst/>
              <a:ahLst/>
              <a:cxnLst/>
              <a:rect l="l" t="t" r="r" b="b"/>
              <a:pathLst>
                <a:path w="584834" h="264794">
                  <a:moveTo>
                    <a:pt x="555140" y="0"/>
                  </a:moveTo>
                  <a:lnTo>
                    <a:pt x="29122" y="0"/>
                  </a:lnTo>
                  <a:lnTo>
                    <a:pt x="17783" y="2287"/>
                  </a:lnTo>
                  <a:lnTo>
                    <a:pt x="8526" y="8526"/>
                  </a:lnTo>
                  <a:lnTo>
                    <a:pt x="2287" y="17782"/>
                  </a:lnTo>
                  <a:lnTo>
                    <a:pt x="0" y="29120"/>
                  </a:lnTo>
                  <a:lnTo>
                    <a:pt x="0" y="235141"/>
                  </a:lnTo>
                  <a:lnTo>
                    <a:pt x="2287" y="246486"/>
                  </a:lnTo>
                  <a:lnTo>
                    <a:pt x="8526" y="255758"/>
                  </a:lnTo>
                  <a:lnTo>
                    <a:pt x="17783" y="262013"/>
                  </a:lnTo>
                  <a:lnTo>
                    <a:pt x="29122" y="264308"/>
                  </a:lnTo>
                  <a:lnTo>
                    <a:pt x="555140" y="264308"/>
                  </a:lnTo>
                  <a:lnTo>
                    <a:pt x="566486" y="262013"/>
                  </a:lnTo>
                  <a:lnTo>
                    <a:pt x="575759" y="255758"/>
                  </a:lnTo>
                  <a:lnTo>
                    <a:pt x="582014" y="246486"/>
                  </a:lnTo>
                  <a:lnTo>
                    <a:pt x="584309" y="235141"/>
                  </a:lnTo>
                  <a:lnTo>
                    <a:pt x="584309" y="29120"/>
                  </a:lnTo>
                  <a:lnTo>
                    <a:pt x="582014" y="17782"/>
                  </a:lnTo>
                  <a:lnTo>
                    <a:pt x="575759" y="8526"/>
                  </a:lnTo>
                  <a:lnTo>
                    <a:pt x="566486" y="2287"/>
                  </a:lnTo>
                  <a:lnTo>
                    <a:pt x="55514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9940792" y="2485115"/>
              <a:ext cx="584835" cy="264795"/>
            </a:xfrm>
            <a:custGeom>
              <a:avLst/>
              <a:gdLst/>
              <a:ahLst/>
              <a:cxnLst/>
              <a:rect l="l" t="t" r="r" b="b"/>
              <a:pathLst>
                <a:path w="584834" h="264794">
                  <a:moveTo>
                    <a:pt x="0" y="29120"/>
                  </a:moveTo>
                  <a:lnTo>
                    <a:pt x="2287" y="17782"/>
                  </a:lnTo>
                  <a:lnTo>
                    <a:pt x="8526" y="8526"/>
                  </a:lnTo>
                  <a:lnTo>
                    <a:pt x="17783" y="2287"/>
                  </a:lnTo>
                  <a:lnTo>
                    <a:pt x="29122" y="0"/>
                  </a:lnTo>
                  <a:lnTo>
                    <a:pt x="555140" y="0"/>
                  </a:lnTo>
                  <a:lnTo>
                    <a:pt x="584309" y="29120"/>
                  </a:lnTo>
                  <a:lnTo>
                    <a:pt x="584309" y="235141"/>
                  </a:lnTo>
                  <a:lnTo>
                    <a:pt x="582014" y="246486"/>
                  </a:lnTo>
                  <a:lnTo>
                    <a:pt x="575759" y="255758"/>
                  </a:lnTo>
                  <a:lnTo>
                    <a:pt x="566486" y="262013"/>
                  </a:lnTo>
                  <a:lnTo>
                    <a:pt x="555140" y="264308"/>
                  </a:lnTo>
                  <a:lnTo>
                    <a:pt x="29122" y="264308"/>
                  </a:lnTo>
                  <a:lnTo>
                    <a:pt x="0" y="235141"/>
                  </a:lnTo>
                  <a:lnTo>
                    <a:pt x="0" y="29120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8751304" y="2485115"/>
              <a:ext cx="584835" cy="264795"/>
            </a:xfrm>
            <a:custGeom>
              <a:avLst/>
              <a:gdLst/>
              <a:ahLst/>
              <a:cxnLst/>
              <a:rect l="l" t="t" r="r" b="b"/>
              <a:pathLst>
                <a:path w="584834" h="264794">
                  <a:moveTo>
                    <a:pt x="555140" y="0"/>
                  </a:moveTo>
                  <a:lnTo>
                    <a:pt x="29122" y="0"/>
                  </a:lnTo>
                  <a:lnTo>
                    <a:pt x="17783" y="2287"/>
                  </a:lnTo>
                  <a:lnTo>
                    <a:pt x="8526" y="8526"/>
                  </a:lnTo>
                  <a:lnTo>
                    <a:pt x="2287" y="17782"/>
                  </a:lnTo>
                  <a:lnTo>
                    <a:pt x="0" y="29120"/>
                  </a:lnTo>
                  <a:lnTo>
                    <a:pt x="0" y="235141"/>
                  </a:lnTo>
                  <a:lnTo>
                    <a:pt x="2287" y="246486"/>
                  </a:lnTo>
                  <a:lnTo>
                    <a:pt x="8526" y="255758"/>
                  </a:lnTo>
                  <a:lnTo>
                    <a:pt x="17783" y="262013"/>
                  </a:lnTo>
                  <a:lnTo>
                    <a:pt x="29122" y="264308"/>
                  </a:lnTo>
                  <a:lnTo>
                    <a:pt x="555140" y="264308"/>
                  </a:lnTo>
                  <a:lnTo>
                    <a:pt x="566486" y="262013"/>
                  </a:lnTo>
                  <a:lnTo>
                    <a:pt x="575759" y="255758"/>
                  </a:lnTo>
                  <a:lnTo>
                    <a:pt x="582014" y="246486"/>
                  </a:lnTo>
                  <a:lnTo>
                    <a:pt x="584309" y="235141"/>
                  </a:lnTo>
                  <a:lnTo>
                    <a:pt x="584309" y="29120"/>
                  </a:lnTo>
                  <a:lnTo>
                    <a:pt x="582014" y="17782"/>
                  </a:lnTo>
                  <a:lnTo>
                    <a:pt x="575759" y="8526"/>
                  </a:lnTo>
                  <a:lnTo>
                    <a:pt x="566486" y="2287"/>
                  </a:lnTo>
                  <a:lnTo>
                    <a:pt x="55514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8751304" y="2485115"/>
              <a:ext cx="584835" cy="264795"/>
            </a:xfrm>
            <a:custGeom>
              <a:avLst/>
              <a:gdLst/>
              <a:ahLst/>
              <a:cxnLst/>
              <a:rect l="l" t="t" r="r" b="b"/>
              <a:pathLst>
                <a:path w="584834" h="264794">
                  <a:moveTo>
                    <a:pt x="0" y="29120"/>
                  </a:moveTo>
                  <a:lnTo>
                    <a:pt x="2287" y="17782"/>
                  </a:lnTo>
                  <a:lnTo>
                    <a:pt x="8526" y="8526"/>
                  </a:lnTo>
                  <a:lnTo>
                    <a:pt x="17783" y="2287"/>
                  </a:lnTo>
                  <a:lnTo>
                    <a:pt x="29122" y="0"/>
                  </a:lnTo>
                  <a:lnTo>
                    <a:pt x="555140" y="0"/>
                  </a:lnTo>
                  <a:lnTo>
                    <a:pt x="584309" y="29120"/>
                  </a:lnTo>
                  <a:lnTo>
                    <a:pt x="584309" y="235141"/>
                  </a:lnTo>
                  <a:lnTo>
                    <a:pt x="582014" y="246486"/>
                  </a:lnTo>
                  <a:lnTo>
                    <a:pt x="575759" y="255758"/>
                  </a:lnTo>
                  <a:lnTo>
                    <a:pt x="566486" y="262013"/>
                  </a:lnTo>
                  <a:lnTo>
                    <a:pt x="555140" y="264308"/>
                  </a:lnTo>
                  <a:lnTo>
                    <a:pt x="29122" y="264308"/>
                  </a:lnTo>
                  <a:lnTo>
                    <a:pt x="0" y="235141"/>
                  </a:lnTo>
                  <a:lnTo>
                    <a:pt x="0" y="29120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10533773" y="2761572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519850" y="0"/>
                  </a:moveTo>
                  <a:lnTo>
                    <a:pt x="64459" y="0"/>
                  </a:lnTo>
                  <a:lnTo>
                    <a:pt x="39362" y="5063"/>
                  </a:lnTo>
                  <a:lnTo>
                    <a:pt x="18874" y="18872"/>
                  </a:lnTo>
                  <a:lnTo>
                    <a:pt x="5063" y="39359"/>
                  </a:lnTo>
                  <a:lnTo>
                    <a:pt x="0" y="64454"/>
                  </a:lnTo>
                  <a:lnTo>
                    <a:pt x="0" y="526761"/>
                  </a:lnTo>
                  <a:lnTo>
                    <a:pt x="5063" y="551856"/>
                  </a:lnTo>
                  <a:lnTo>
                    <a:pt x="18874" y="572342"/>
                  </a:lnTo>
                  <a:lnTo>
                    <a:pt x="39362" y="586152"/>
                  </a:lnTo>
                  <a:lnTo>
                    <a:pt x="64459" y="591215"/>
                  </a:lnTo>
                  <a:lnTo>
                    <a:pt x="519850" y="591215"/>
                  </a:lnTo>
                  <a:lnTo>
                    <a:pt x="544947" y="586152"/>
                  </a:lnTo>
                  <a:lnTo>
                    <a:pt x="565435" y="572342"/>
                  </a:lnTo>
                  <a:lnTo>
                    <a:pt x="579246" y="551856"/>
                  </a:lnTo>
                  <a:lnTo>
                    <a:pt x="584309" y="526761"/>
                  </a:lnTo>
                  <a:lnTo>
                    <a:pt x="584309" y="64454"/>
                  </a:lnTo>
                  <a:lnTo>
                    <a:pt x="579246" y="39359"/>
                  </a:lnTo>
                  <a:lnTo>
                    <a:pt x="565435" y="18872"/>
                  </a:lnTo>
                  <a:lnTo>
                    <a:pt x="544947" y="5063"/>
                  </a:lnTo>
                  <a:lnTo>
                    <a:pt x="51985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398391" y="2792872"/>
              <a:ext cx="486924" cy="528616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10533773" y="5189033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558618" y="0"/>
                  </a:moveTo>
                  <a:lnTo>
                    <a:pt x="29169" y="0"/>
                  </a:lnTo>
                  <a:lnTo>
                    <a:pt x="17803" y="2291"/>
                  </a:lnTo>
                  <a:lnTo>
                    <a:pt x="8532" y="8539"/>
                  </a:lnTo>
                  <a:lnTo>
                    <a:pt x="2288" y="17805"/>
                  </a:lnTo>
                  <a:lnTo>
                    <a:pt x="0" y="29152"/>
                  </a:lnTo>
                  <a:lnTo>
                    <a:pt x="0" y="235159"/>
                  </a:lnTo>
                  <a:lnTo>
                    <a:pt x="2288" y="246505"/>
                  </a:lnTo>
                  <a:lnTo>
                    <a:pt x="8532" y="255771"/>
                  </a:lnTo>
                  <a:lnTo>
                    <a:pt x="17803" y="262018"/>
                  </a:lnTo>
                  <a:lnTo>
                    <a:pt x="29169" y="264308"/>
                  </a:lnTo>
                  <a:lnTo>
                    <a:pt x="558618" y="264308"/>
                  </a:lnTo>
                  <a:lnTo>
                    <a:pt x="569984" y="262018"/>
                  </a:lnTo>
                  <a:lnTo>
                    <a:pt x="579254" y="255771"/>
                  </a:lnTo>
                  <a:lnTo>
                    <a:pt x="585499" y="246505"/>
                  </a:lnTo>
                  <a:lnTo>
                    <a:pt x="587787" y="235159"/>
                  </a:lnTo>
                  <a:lnTo>
                    <a:pt x="587787" y="29152"/>
                  </a:lnTo>
                  <a:lnTo>
                    <a:pt x="585499" y="17805"/>
                  </a:lnTo>
                  <a:lnTo>
                    <a:pt x="579254" y="8539"/>
                  </a:lnTo>
                  <a:lnTo>
                    <a:pt x="569984" y="2291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3993354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5">
                  <a:moveTo>
                    <a:pt x="558618" y="0"/>
                  </a:moveTo>
                  <a:lnTo>
                    <a:pt x="29122" y="0"/>
                  </a:lnTo>
                  <a:lnTo>
                    <a:pt x="17783" y="2291"/>
                  </a:lnTo>
                  <a:lnTo>
                    <a:pt x="8526" y="8539"/>
                  </a:lnTo>
                  <a:lnTo>
                    <a:pt x="2287" y="17805"/>
                  </a:lnTo>
                  <a:lnTo>
                    <a:pt x="0" y="29152"/>
                  </a:lnTo>
                  <a:lnTo>
                    <a:pt x="0" y="235159"/>
                  </a:lnTo>
                  <a:lnTo>
                    <a:pt x="2287" y="246505"/>
                  </a:lnTo>
                  <a:lnTo>
                    <a:pt x="8526" y="255771"/>
                  </a:lnTo>
                  <a:lnTo>
                    <a:pt x="17783" y="262018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8"/>
                  </a:lnTo>
                  <a:lnTo>
                    <a:pt x="579237" y="255771"/>
                  </a:lnTo>
                  <a:lnTo>
                    <a:pt x="585492" y="246505"/>
                  </a:lnTo>
                  <a:lnTo>
                    <a:pt x="587787" y="235159"/>
                  </a:lnTo>
                  <a:lnTo>
                    <a:pt x="587787" y="29152"/>
                  </a:lnTo>
                  <a:lnTo>
                    <a:pt x="585492" y="17805"/>
                  </a:lnTo>
                  <a:lnTo>
                    <a:pt x="579237" y="8539"/>
                  </a:lnTo>
                  <a:lnTo>
                    <a:pt x="569964" y="2291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3993354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5">
                  <a:moveTo>
                    <a:pt x="0" y="29152"/>
                  </a:moveTo>
                  <a:lnTo>
                    <a:pt x="2287" y="17805"/>
                  </a:lnTo>
                  <a:lnTo>
                    <a:pt x="8526" y="8539"/>
                  </a:lnTo>
                  <a:lnTo>
                    <a:pt x="17783" y="2291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52"/>
                  </a:lnTo>
                  <a:lnTo>
                    <a:pt x="587787" y="235159"/>
                  </a:lnTo>
                  <a:lnTo>
                    <a:pt x="585492" y="246505"/>
                  </a:lnTo>
                  <a:lnTo>
                    <a:pt x="579237" y="255771"/>
                  </a:lnTo>
                  <a:lnTo>
                    <a:pt x="569964" y="262018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59"/>
                  </a:lnTo>
                  <a:lnTo>
                    <a:pt x="0" y="29152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4588098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5">
                  <a:moveTo>
                    <a:pt x="558618" y="0"/>
                  </a:moveTo>
                  <a:lnTo>
                    <a:pt x="29122" y="0"/>
                  </a:lnTo>
                  <a:lnTo>
                    <a:pt x="17783" y="2291"/>
                  </a:lnTo>
                  <a:lnTo>
                    <a:pt x="8526" y="8539"/>
                  </a:lnTo>
                  <a:lnTo>
                    <a:pt x="2287" y="17805"/>
                  </a:lnTo>
                  <a:lnTo>
                    <a:pt x="0" y="29152"/>
                  </a:lnTo>
                  <a:lnTo>
                    <a:pt x="0" y="235159"/>
                  </a:lnTo>
                  <a:lnTo>
                    <a:pt x="2287" y="246505"/>
                  </a:lnTo>
                  <a:lnTo>
                    <a:pt x="8526" y="255771"/>
                  </a:lnTo>
                  <a:lnTo>
                    <a:pt x="17783" y="262018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8"/>
                  </a:lnTo>
                  <a:lnTo>
                    <a:pt x="579237" y="255771"/>
                  </a:lnTo>
                  <a:lnTo>
                    <a:pt x="585492" y="246505"/>
                  </a:lnTo>
                  <a:lnTo>
                    <a:pt x="587787" y="235159"/>
                  </a:lnTo>
                  <a:lnTo>
                    <a:pt x="587787" y="29152"/>
                  </a:lnTo>
                  <a:lnTo>
                    <a:pt x="585492" y="17805"/>
                  </a:lnTo>
                  <a:lnTo>
                    <a:pt x="579237" y="8539"/>
                  </a:lnTo>
                  <a:lnTo>
                    <a:pt x="569964" y="2291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4588098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5">
                  <a:moveTo>
                    <a:pt x="0" y="29152"/>
                  </a:moveTo>
                  <a:lnTo>
                    <a:pt x="2287" y="17805"/>
                  </a:lnTo>
                  <a:lnTo>
                    <a:pt x="8526" y="8539"/>
                  </a:lnTo>
                  <a:lnTo>
                    <a:pt x="17783" y="2291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52"/>
                  </a:lnTo>
                  <a:lnTo>
                    <a:pt x="587787" y="235159"/>
                  </a:lnTo>
                  <a:lnTo>
                    <a:pt x="585492" y="246505"/>
                  </a:lnTo>
                  <a:lnTo>
                    <a:pt x="579237" y="255771"/>
                  </a:lnTo>
                  <a:lnTo>
                    <a:pt x="569964" y="262018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59"/>
                  </a:lnTo>
                  <a:lnTo>
                    <a:pt x="0" y="29152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5182841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5">
                  <a:moveTo>
                    <a:pt x="558618" y="0"/>
                  </a:moveTo>
                  <a:lnTo>
                    <a:pt x="29122" y="0"/>
                  </a:lnTo>
                  <a:lnTo>
                    <a:pt x="17783" y="2291"/>
                  </a:lnTo>
                  <a:lnTo>
                    <a:pt x="8526" y="8539"/>
                  </a:lnTo>
                  <a:lnTo>
                    <a:pt x="2287" y="17805"/>
                  </a:lnTo>
                  <a:lnTo>
                    <a:pt x="0" y="29152"/>
                  </a:lnTo>
                  <a:lnTo>
                    <a:pt x="0" y="235159"/>
                  </a:lnTo>
                  <a:lnTo>
                    <a:pt x="2287" y="246505"/>
                  </a:lnTo>
                  <a:lnTo>
                    <a:pt x="8526" y="255771"/>
                  </a:lnTo>
                  <a:lnTo>
                    <a:pt x="17783" y="262018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8"/>
                  </a:lnTo>
                  <a:lnTo>
                    <a:pt x="579237" y="255771"/>
                  </a:lnTo>
                  <a:lnTo>
                    <a:pt x="585492" y="246505"/>
                  </a:lnTo>
                  <a:lnTo>
                    <a:pt x="587787" y="235159"/>
                  </a:lnTo>
                  <a:lnTo>
                    <a:pt x="587787" y="29152"/>
                  </a:lnTo>
                  <a:lnTo>
                    <a:pt x="585492" y="17805"/>
                  </a:lnTo>
                  <a:lnTo>
                    <a:pt x="579237" y="8539"/>
                  </a:lnTo>
                  <a:lnTo>
                    <a:pt x="569964" y="2291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5182841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5">
                  <a:moveTo>
                    <a:pt x="0" y="29152"/>
                  </a:moveTo>
                  <a:lnTo>
                    <a:pt x="2287" y="17805"/>
                  </a:lnTo>
                  <a:lnTo>
                    <a:pt x="8526" y="8539"/>
                  </a:lnTo>
                  <a:lnTo>
                    <a:pt x="17783" y="2291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52"/>
                  </a:lnTo>
                  <a:lnTo>
                    <a:pt x="587787" y="235159"/>
                  </a:lnTo>
                  <a:lnTo>
                    <a:pt x="585492" y="246505"/>
                  </a:lnTo>
                  <a:lnTo>
                    <a:pt x="579237" y="255771"/>
                  </a:lnTo>
                  <a:lnTo>
                    <a:pt x="569964" y="262018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59"/>
                  </a:lnTo>
                  <a:lnTo>
                    <a:pt x="0" y="29152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5777585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5">
                  <a:moveTo>
                    <a:pt x="558618" y="0"/>
                  </a:moveTo>
                  <a:lnTo>
                    <a:pt x="29122" y="0"/>
                  </a:lnTo>
                  <a:lnTo>
                    <a:pt x="17783" y="2291"/>
                  </a:lnTo>
                  <a:lnTo>
                    <a:pt x="8526" y="8539"/>
                  </a:lnTo>
                  <a:lnTo>
                    <a:pt x="2287" y="17805"/>
                  </a:lnTo>
                  <a:lnTo>
                    <a:pt x="0" y="29152"/>
                  </a:lnTo>
                  <a:lnTo>
                    <a:pt x="0" y="235159"/>
                  </a:lnTo>
                  <a:lnTo>
                    <a:pt x="2287" y="246505"/>
                  </a:lnTo>
                  <a:lnTo>
                    <a:pt x="8526" y="255771"/>
                  </a:lnTo>
                  <a:lnTo>
                    <a:pt x="17783" y="262018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8"/>
                  </a:lnTo>
                  <a:lnTo>
                    <a:pt x="579237" y="255771"/>
                  </a:lnTo>
                  <a:lnTo>
                    <a:pt x="585492" y="246505"/>
                  </a:lnTo>
                  <a:lnTo>
                    <a:pt x="587787" y="235159"/>
                  </a:lnTo>
                  <a:lnTo>
                    <a:pt x="587787" y="29152"/>
                  </a:lnTo>
                  <a:lnTo>
                    <a:pt x="585492" y="17805"/>
                  </a:lnTo>
                  <a:lnTo>
                    <a:pt x="579237" y="8539"/>
                  </a:lnTo>
                  <a:lnTo>
                    <a:pt x="569964" y="2291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5777585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5">
                  <a:moveTo>
                    <a:pt x="0" y="29152"/>
                  </a:moveTo>
                  <a:lnTo>
                    <a:pt x="2287" y="17805"/>
                  </a:lnTo>
                  <a:lnTo>
                    <a:pt x="8526" y="8539"/>
                  </a:lnTo>
                  <a:lnTo>
                    <a:pt x="17783" y="2291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52"/>
                  </a:lnTo>
                  <a:lnTo>
                    <a:pt x="587787" y="235159"/>
                  </a:lnTo>
                  <a:lnTo>
                    <a:pt x="585492" y="246505"/>
                  </a:lnTo>
                  <a:lnTo>
                    <a:pt x="579237" y="255771"/>
                  </a:lnTo>
                  <a:lnTo>
                    <a:pt x="569964" y="262018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59"/>
                  </a:lnTo>
                  <a:lnTo>
                    <a:pt x="0" y="29152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6372329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558618" y="0"/>
                  </a:moveTo>
                  <a:lnTo>
                    <a:pt x="29122" y="0"/>
                  </a:lnTo>
                  <a:lnTo>
                    <a:pt x="17783" y="2291"/>
                  </a:lnTo>
                  <a:lnTo>
                    <a:pt x="8526" y="8539"/>
                  </a:lnTo>
                  <a:lnTo>
                    <a:pt x="2287" y="17805"/>
                  </a:lnTo>
                  <a:lnTo>
                    <a:pt x="0" y="29152"/>
                  </a:lnTo>
                  <a:lnTo>
                    <a:pt x="0" y="235159"/>
                  </a:lnTo>
                  <a:lnTo>
                    <a:pt x="2287" y="246505"/>
                  </a:lnTo>
                  <a:lnTo>
                    <a:pt x="8526" y="255771"/>
                  </a:lnTo>
                  <a:lnTo>
                    <a:pt x="17783" y="262018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8"/>
                  </a:lnTo>
                  <a:lnTo>
                    <a:pt x="579237" y="255771"/>
                  </a:lnTo>
                  <a:lnTo>
                    <a:pt x="585492" y="246505"/>
                  </a:lnTo>
                  <a:lnTo>
                    <a:pt x="587787" y="235159"/>
                  </a:lnTo>
                  <a:lnTo>
                    <a:pt x="587787" y="29152"/>
                  </a:lnTo>
                  <a:lnTo>
                    <a:pt x="585492" y="17805"/>
                  </a:lnTo>
                  <a:lnTo>
                    <a:pt x="579237" y="8539"/>
                  </a:lnTo>
                  <a:lnTo>
                    <a:pt x="569964" y="2291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6372329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0" y="29152"/>
                  </a:moveTo>
                  <a:lnTo>
                    <a:pt x="2287" y="17805"/>
                  </a:lnTo>
                  <a:lnTo>
                    <a:pt x="8526" y="8539"/>
                  </a:lnTo>
                  <a:lnTo>
                    <a:pt x="17783" y="2291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52"/>
                  </a:lnTo>
                  <a:lnTo>
                    <a:pt x="587787" y="235159"/>
                  </a:lnTo>
                  <a:lnTo>
                    <a:pt x="585492" y="246505"/>
                  </a:lnTo>
                  <a:lnTo>
                    <a:pt x="579237" y="255771"/>
                  </a:lnTo>
                  <a:lnTo>
                    <a:pt x="569964" y="262018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59"/>
                  </a:lnTo>
                  <a:lnTo>
                    <a:pt x="0" y="29152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6967073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558618" y="0"/>
                  </a:moveTo>
                  <a:lnTo>
                    <a:pt x="29122" y="0"/>
                  </a:lnTo>
                  <a:lnTo>
                    <a:pt x="17783" y="2291"/>
                  </a:lnTo>
                  <a:lnTo>
                    <a:pt x="8526" y="8539"/>
                  </a:lnTo>
                  <a:lnTo>
                    <a:pt x="2287" y="17805"/>
                  </a:lnTo>
                  <a:lnTo>
                    <a:pt x="0" y="29152"/>
                  </a:lnTo>
                  <a:lnTo>
                    <a:pt x="0" y="235159"/>
                  </a:lnTo>
                  <a:lnTo>
                    <a:pt x="2287" y="246505"/>
                  </a:lnTo>
                  <a:lnTo>
                    <a:pt x="8526" y="255771"/>
                  </a:lnTo>
                  <a:lnTo>
                    <a:pt x="17783" y="262018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8"/>
                  </a:lnTo>
                  <a:lnTo>
                    <a:pt x="579237" y="255771"/>
                  </a:lnTo>
                  <a:lnTo>
                    <a:pt x="585492" y="246505"/>
                  </a:lnTo>
                  <a:lnTo>
                    <a:pt x="587787" y="235159"/>
                  </a:lnTo>
                  <a:lnTo>
                    <a:pt x="587787" y="29152"/>
                  </a:lnTo>
                  <a:lnTo>
                    <a:pt x="585492" y="17805"/>
                  </a:lnTo>
                  <a:lnTo>
                    <a:pt x="579237" y="8539"/>
                  </a:lnTo>
                  <a:lnTo>
                    <a:pt x="569964" y="2291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6967073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0" y="29152"/>
                  </a:moveTo>
                  <a:lnTo>
                    <a:pt x="2287" y="17805"/>
                  </a:lnTo>
                  <a:lnTo>
                    <a:pt x="8526" y="8539"/>
                  </a:lnTo>
                  <a:lnTo>
                    <a:pt x="17783" y="2291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52"/>
                  </a:lnTo>
                  <a:lnTo>
                    <a:pt x="587787" y="235159"/>
                  </a:lnTo>
                  <a:lnTo>
                    <a:pt x="585492" y="246505"/>
                  </a:lnTo>
                  <a:lnTo>
                    <a:pt x="579237" y="255771"/>
                  </a:lnTo>
                  <a:lnTo>
                    <a:pt x="569964" y="262018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59"/>
                  </a:lnTo>
                  <a:lnTo>
                    <a:pt x="0" y="29152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7561817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558618" y="0"/>
                  </a:moveTo>
                  <a:lnTo>
                    <a:pt x="29122" y="0"/>
                  </a:lnTo>
                  <a:lnTo>
                    <a:pt x="17783" y="2291"/>
                  </a:lnTo>
                  <a:lnTo>
                    <a:pt x="8526" y="8539"/>
                  </a:lnTo>
                  <a:lnTo>
                    <a:pt x="2287" y="17805"/>
                  </a:lnTo>
                  <a:lnTo>
                    <a:pt x="0" y="29152"/>
                  </a:lnTo>
                  <a:lnTo>
                    <a:pt x="0" y="235159"/>
                  </a:lnTo>
                  <a:lnTo>
                    <a:pt x="2287" y="246505"/>
                  </a:lnTo>
                  <a:lnTo>
                    <a:pt x="8526" y="255771"/>
                  </a:lnTo>
                  <a:lnTo>
                    <a:pt x="17783" y="262018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8"/>
                  </a:lnTo>
                  <a:lnTo>
                    <a:pt x="579237" y="255771"/>
                  </a:lnTo>
                  <a:lnTo>
                    <a:pt x="585492" y="246505"/>
                  </a:lnTo>
                  <a:lnTo>
                    <a:pt x="587787" y="235159"/>
                  </a:lnTo>
                  <a:lnTo>
                    <a:pt x="587787" y="29152"/>
                  </a:lnTo>
                  <a:lnTo>
                    <a:pt x="585492" y="17805"/>
                  </a:lnTo>
                  <a:lnTo>
                    <a:pt x="579237" y="8539"/>
                  </a:lnTo>
                  <a:lnTo>
                    <a:pt x="569964" y="2291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7561817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0" y="29152"/>
                  </a:moveTo>
                  <a:lnTo>
                    <a:pt x="2287" y="17805"/>
                  </a:lnTo>
                  <a:lnTo>
                    <a:pt x="8526" y="8539"/>
                  </a:lnTo>
                  <a:lnTo>
                    <a:pt x="17783" y="2291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52"/>
                  </a:lnTo>
                  <a:lnTo>
                    <a:pt x="587787" y="235159"/>
                  </a:lnTo>
                  <a:lnTo>
                    <a:pt x="585492" y="246505"/>
                  </a:lnTo>
                  <a:lnTo>
                    <a:pt x="579237" y="255771"/>
                  </a:lnTo>
                  <a:lnTo>
                    <a:pt x="569964" y="262018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59"/>
                  </a:lnTo>
                  <a:lnTo>
                    <a:pt x="0" y="29152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8156560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558618" y="0"/>
                  </a:moveTo>
                  <a:lnTo>
                    <a:pt x="29122" y="0"/>
                  </a:lnTo>
                  <a:lnTo>
                    <a:pt x="17783" y="2291"/>
                  </a:lnTo>
                  <a:lnTo>
                    <a:pt x="8526" y="8539"/>
                  </a:lnTo>
                  <a:lnTo>
                    <a:pt x="2287" y="17805"/>
                  </a:lnTo>
                  <a:lnTo>
                    <a:pt x="0" y="29152"/>
                  </a:lnTo>
                  <a:lnTo>
                    <a:pt x="0" y="235159"/>
                  </a:lnTo>
                  <a:lnTo>
                    <a:pt x="2287" y="246505"/>
                  </a:lnTo>
                  <a:lnTo>
                    <a:pt x="8526" y="255771"/>
                  </a:lnTo>
                  <a:lnTo>
                    <a:pt x="17783" y="262018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8"/>
                  </a:lnTo>
                  <a:lnTo>
                    <a:pt x="579237" y="255771"/>
                  </a:lnTo>
                  <a:lnTo>
                    <a:pt x="585492" y="246505"/>
                  </a:lnTo>
                  <a:lnTo>
                    <a:pt x="587787" y="235159"/>
                  </a:lnTo>
                  <a:lnTo>
                    <a:pt x="587787" y="29152"/>
                  </a:lnTo>
                  <a:lnTo>
                    <a:pt x="585492" y="17805"/>
                  </a:lnTo>
                  <a:lnTo>
                    <a:pt x="579237" y="8539"/>
                  </a:lnTo>
                  <a:lnTo>
                    <a:pt x="569964" y="2291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8156560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0" y="29152"/>
                  </a:moveTo>
                  <a:lnTo>
                    <a:pt x="2287" y="17805"/>
                  </a:lnTo>
                  <a:lnTo>
                    <a:pt x="8526" y="8539"/>
                  </a:lnTo>
                  <a:lnTo>
                    <a:pt x="17783" y="2291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52"/>
                  </a:lnTo>
                  <a:lnTo>
                    <a:pt x="587787" y="235159"/>
                  </a:lnTo>
                  <a:lnTo>
                    <a:pt x="585492" y="246505"/>
                  </a:lnTo>
                  <a:lnTo>
                    <a:pt x="579237" y="255771"/>
                  </a:lnTo>
                  <a:lnTo>
                    <a:pt x="569964" y="262018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59"/>
                  </a:lnTo>
                  <a:lnTo>
                    <a:pt x="0" y="29152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8751304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558618" y="0"/>
                  </a:moveTo>
                  <a:lnTo>
                    <a:pt x="29122" y="0"/>
                  </a:lnTo>
                  <a:lnTo>
                    <a:pt x="17783" y="2291"/>
                  </a:lnTo>
                  <a:lnTo>
                    <a:pt x="8526" y="8539"/>
                  </a:lnTo>
                  <a:lnTo>
                    <a:pt x="2287" y="17805"/>
                  </a:lnTo>
                  <a:lnTo>
                    <a:pt x="0" y="29152"/>
                  </a:lnTo>
                  <a:lnTo>
                    <a:pt x="0" y="235159"/>
                  </a:lnTo>
                  <a:lnTo>
                    <a:pt x="2287" y="246505"/>
                  </a:lnTo>
                  <a:lnTo>
                    <a:pt x="8526" y="255771"/>
                  </a:lnTo>
                  <a:lnTo>
                    <a:pt x="17783" y="262018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8"/>
                  </a:lnTo>
                  <a:lnTo>
                    <a:pt x="579237" y="255771"/>
                  </a:lnTo>
                  <a:lnTo>
                    <a:pt x="585492" y="246505"/>
                  </a:lnTo>
                  <a:lnTo>
                    <a:pt x="587787" y="235159"/>
                  </a:lnTo>
                  <a:lnTo>
                    <a:pt x="587787" y="29152"/>
                  </a:lnTo>
                  <a:lnTo>
                    <a:pt x="585492" y="17805"/>
                  </a:lnTo>
                  <a:lnTo>
                    <a:pt x="579237" y="8539"/>
                  </a:lnTo>
                  <a:lnTo>
                    <a:pt x="569964" y="2291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8751304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0" y="29152"/>
                  </a:moveTo>
                  <a:lnTo>
                    <a:pt x="2287" y="17805"/>
                  </a:lnTo>
                  <a:lnTo>
                    <a:pt x="8526" y="8539"/>
                  </a:lnTo>
                  <a:lnTo>
                    <a:pt x="17783" y="2291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52"/>
                  </a:lnTo>
                  <a:lnTo>
                    <a:pt x="587787" y="235159"/>
                  </a:lnTo>
                  <a:lnTo>
                    <a:pt x="585492" y="246505"/>
                  </a:lnTo>
                  <a:lnTo>
                    <a:pt x="579237" y="255771"/>
                  </a:lnTo>
                  <a:lnTo>
                    <a:pt x="569964" y="262018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59"/>
                  </a:lnTo>
                  <a:lnTo>
                    <a:pt x="0" y="29152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9346048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558618" y="0"/>
                  </a:moveTo>
                  <a:lnTo>
                    <a:pt x="29122" y="0"/>
                  </a:lnTo>
                  <a:lnTo>
                    <a:pt x="17783" y="2291"/>
                  </a:lnTo>
                  <a:lnTo>
                    <a:pt x="8526" y="8539"/>
                  </a:lnTo>
                  <a:lnTo>
                    <a:pt x="2287" y="17805"/>
                  </a:lnTo>
                  <a:lnTo>
                    <a:pt x="0" y="29152"/>
                  </a:lnTo>
                  <a:lnTo>
                    <a:pt x="0" y="235159"/>
                  </a:lnTo>
                  <a:lnTo>
                    <a:pt x="2287" y="246505"/>
                  </a:lnTo>
                  <a:lnTo>
                    <a:pt x="8526" y="255771"/>
                  </a:lnTo>
                  <a:lnTo>
                    <a:pt x="17783" y="262018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8"/>
                  </a:lnTo>
                  <a:lnTo>
                    <a:pt x="579237" y="255771"/>
                  </a:lnTo>
                  <a:lnTo>
                    <a:pt x="585492" y="246505"/>
                  </a:lnTo>
                  <a:lnTo>
                    <a:pt x="587787" y="235159"/>
                  </a:lnTo>
                  <a:lnTo>
                    <a:pt x="587787" y="29152"/>
                  </a:lnTo>
                  <a:lnTo>
                    <a:pt x="585492" y="17805"/>
                  </a:lnTo>
                  <a:lnTo>
                    <a:pt x="579237" y="8539"/>
                  </a:lnTo>
                  <a:lnTo>
                    <a:pt x="569964" y="2291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9346048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0" y="29152"/>
                  </a:moveTo>
                  <a:lnTo>
                    <a:pt x="2287" y="17805"/>
                  </a:lnTo>
                  <a:lnTo>
                    <a:pt x="8526" y="8539"/>
                  </a:lnTo>
                  <a:lnTo>
                    <a:pt x="17783" y="2291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52"/>
                  </a:lnTo>
                  <a:lnTo>
                    <a:pt x="587787" y="235159"/>
                  </a:lnTo>
                  <a:lnTo>
                    <a:pt x="585492" y="246505"/>
                  </a:lnTo>
                  <a:lnTo>
                    <a:pt x="579237" y="255771"/>
                  </a:lnTo>
                  <a:lnTo>
                    <a:pt x="569964" y="262018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59"/>
                  </a:lnTo>
                  <a:lnTo>
                    <a:pt x="0" y="29152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9940792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558618" y="0"/>
                  </a:moveTo>
                  <a:lnTo>
                    <a:pt x="29122" y="0"/>
                  </a:lnTo>
                  <a:lnTo>
                    <a:pt x="17783" y="2291"/>
                  </a:lnTo>
                  <a:lnTo>
                    <a:pt x="8526" y="8539"/>
                  </a:lnTo>
                  <a:lnTo>
                    <a:pt x="2287" y="17805"/>
                  </a:lnTo>
                  <a:lnTo>
                    <a:pt x="0" y="29152"/>
                  </a:lnTo>
                  <a:lnTo>
                    <a:pt x="0" y="235159"/>
                  </a:lnTo>
                  <a:lnTo>
                    <a:pt x="2287" y="246505"/>
                  </a:lnTo>
                  <a:lnTo>
                    <a:pt x="8526" y="255771"/>
                  </a:lnTo>
                  <a:lnTo>
                    <a:pt x="17783" y="262018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8"/>
                  </a:lnTo>
                  <a:lnTo>
                    <a:pt x="579237" y="255771"/>
                  </a:lnTo>
                  <a:lnTo>
                    <a:pt x="585492" y="246505"/>
                  </a:lnTo>
                  <a:lnTo>
                    <a:pt x="587787" y="235159"/>
                  </a:lnTo>
                  <a:lnTo>
                    <a:pt x="587787" y="29152"/>
                  </a:lnTo>
                  <a:lnTo>
                    <a:pt x="585492" y="17805"/>
                  </a:lnTo>
                  <a:lnTo>
                    <a:pt x="579237" y="8539"/>
                  </a:lnTo>
                  <a:lnTo>
                    <a:pt x="569964" y="2291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9940792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0" y="29152"/>
                  </a:moveTo>
                  <a:lnTo>
                    <a:pt x="2287" y="17805"/>
                  </a:lnTo>
                  <a:lnTo>
                    <a:pt x="8526" y="8539"/>
                  </a:lnTo>
                  <a:lnTo>
                    <a:pt x="17783" y="2291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52"/>
                  </a:lnTo>
                  <a:lnTo>
                    <a:pt x="587787" y="235159"/>
                  </a:lnTo>
                  <a:lnTo>
                    <a:pt x="585492" y="246505"/>
                  </a:lnTo>
                  <a:lnTo>
                    <a:pt x="579237" y="255771"/>
                  </a:lnTo>
                  <a:lnTo>
                    <a:pt x="569964" y="262018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59"/>
                  </a:lnTo>
                  <a:lnTo>
                    <a:pt x="0" y="29152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460" y="411754"/>
            <a:ext cx="11190481" cy="612141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81739" y="6594957"/>
            <a:ext cx="265175" cy="18897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20796" y="591312"/>
            <a:ext cx="2239137" cy="43891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374894" y="572516"/>
            <a:ext cx="16827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solidFill>
                  <a:srgbClr val="046CF1"/>
                </a:solidFill>
                <a:latin typeface="Calibri"/>
                <a:cs typeface="Calibri"/>
              </a:rPr>
              <a:t>ª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619241" y="591312"/>
            <a:ext cx="5902325" cy="439420"/>
            <a:chOff x="5619241" y="591312"/>
            <a:chExt cx="5902325" cy="43942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9241" y="591312"/>
              <a:ext cx="1337437" cy="4389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65670" y="591312"/>
              <a:ext cx="432816" cy="4389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71994" y="591312"/>
              <a:ext cx="4449572" cy="438912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320796" y="1023823"/>
            <a:ext cx="1987042" cy="439216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408934" y="6532880"/>
            <a:ext cx="537337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55">
                <a:latin typeface="Verdana"/>
                <a:cs typeface="Verdana"/>
              </a:rPr>
              <a:t>É</a:t>
            </a:r>
            <a:r>
              <a:rPr dirty="0" sz="900" spc="-75">
                <a:latin typeface="Verdana"/>
                <a:cs typeface="Verdana"/>
              </a:rPr>
              <a:t> </a:t>
            </a:r>
            <a:r>
              <a:rPr dirty="0" sz="900" spc="30">
                <a:latin typeface="Verdana"/>
                <a:cs typeface="Verdana"/>
              </a:rPr>
              <a:t>proibida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a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30">
                <a:latin typeface="Verdana"/>
                <a:cs typeface="Verdana"/>
              </a:rPr>
              <a:t>divulgação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total</a:t>
            </a:r>
            <a:r>
              <a:rPr dirty="0" sz="900" spc="-100">
                <a:latin typeface="Verdana"/>
                <a:cs typeface="Verdana"/>
              </a:rPr>
              <a:t> </a:t>
            </a:r>
            <a:r>
              <a:rPr dirty="0" sz="900" spc="50">
                <a:latin typeface="Verdana"/>
                <a:cs typeface="Verdana"/>
              </a:rPr>
              <a:t>ou</a:t>
            </a:r>
            <a:r>
              <a:rPr dirty="0" sz="900" spc="-75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parcial</a:t>
            </a:r>
            <a:r>
              <a:rPr dirty="0" sz="900" spc="-100">
                <a:latin typeface="Verdana"/>
                <a:cs typeface="Verdana"/>
              </a:rPr>
              <a:t> </a:t>
            </a:r>
            <a:r>
              <a:rPr dirty="0" sz="900" spc="25">
                <a:latin typeface="Verdana"/>
                <a:cs typeface="Verdana"/>
              </a:rPr>
              <a:t>desta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25">
                <a:latin typeface="Verdana"/>
                <a:cs typeface="Verdana"/>
              </a:rPr>
              <a:t>pesquisa</a:t>
            </a:r>
            <a:r>
              <a:rPr dirty="0" sz="900" spc="-105">
                <a:latin typeface="Verdana"/>
                <a:cs typeface="Verdana"/>
              </a:rPr>
              <a:t> </a:t>
            </a:r>
            <a:r>
              <a:rPr dirty="0" sz="900" spc="40">
                <a:latin typeface="Verdana"/>
                <a:cs typeface="Verdana"/>
              </a:rPr>
              <a:t>sem</a:t>
            </a:r>
            <a:r>
              <a:rPr dirty="0" sz="900" spc="-95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autorização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15">
                <a:latin typeface="Verdana"/>
                <a:cs typeface="Verdana"/>
              </a:rPr>
              <a:t>oficial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40">
                <a:latin typeface="Verdana"/>
                <a:cs typeface="Verdana"/>
              </a:rPr>
              <a:t>da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empresa.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059609" y="2205366"/>
            <a:ext cx="10076180" cy="3268979"/>
            <a:chOff x="1059609" y="2205366"/>
            <a:chExt cx="10076180" cy="3268979"/>
          </a:xfrm>
        </p:grpSpPr>
        <p:sp>
          <p:nvSpPr>
            <p:cNvPr id="13" name="object 13"/>
            <p:cNvSpPr/>
            <p:nvPr/>
          </p:nvSpPr>
          <p:spPr>
            <a:xfrm>
              <a:off x="1059599" y="2205367"/>
              <a:ext cx="2936875" cy="1612265"/>
            </a:xfrm>
            <a:custGeom>
              <a:avLst/>
              <a:gdLst/>
              <a:ahLst/>
              <a:cxnLst/>
              <a:rect l="l" t="t" r="r" b="b"/>
              <a:pathLst>
                <a:path w="2936875" h="1612264">
                  <a:moveTo>
                    <a:pt x="2936532" y="0"/>
                  </a:moveTo>
                  <a:lnTo>
                    <a:pt x="0" y="0"/>
                  </a:lnTo>
                  <a:lnTo>
                    <a:pt x="0" y="1148816"/>
                  </a:lnTo>
                  <a:lnTo>
                    <a:pt x="0" y="1152296"/>
                  </a:lnTo>
                  <a:lnTo>
                    <a:pt x="0" y="1378585"/>
                  </a:lnTo>
                  <a:lnTo>
                    <a:pt x="0" y="1382052"/>
                  </a:lnTo>
                  <a:lnTo>
                    <a:pt x="0" y="1611820"/>
                  </a:lnTo>
                  <a:lnTo>
                    <a:pt x="420966" y="1611820"/>
                  </a:lnTo>
                  <a:lnTo>
                    <a:pt x="420966" y="1382052"/>
                  </a:lnTo>
                  <a:lnTo>
                    <a:pt x="420966" y="1378585"/>
                  </a:lnTo>
                  <a:lnTo>
                    <a:pt x="420966" y="1152296"/>
                  </a:lnTo>
                  <a:lnTo>
                    <a:pt x="2936532" y="1152296"/>
                  </a:lnTo>
                  <a:lnTo>
                    <a:pt x="293653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477089" y="3583941"/>
              <a:ext cx="9658985" cy="229870"/>
            </a:xfrm>
            <a:custGeom>
              <a:avLst/>
              <a:gdLst/>
              <a:ahLst/>
              <a:cxnLst/>
              <a:rect l="l" t="t" r="r" b="b"/>
              <a:pathLst>
                <a:path w="9658985" h="229870">
                  <a:moveTo>
                    <a:pt x="0" y="229762"/>
                  </a:moveTo>
                  <a:lnTo>
                    <a:pt x="9658360" y="229762"/>
                  </a:lnTo>
                  <a:lnTo>
                    <a:pt x="9658360" y="0"/>
                  </a:lnTo>
                  <a:lnTo>
                    <a:pt x="0" y="0"/>
                  </a:lnTo>
                  <a:lnTo>
                    <a:pt x="0" y="229762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059599" y="3813708"/>
              <a:ext cx="421005" cy="463550"/>
            </a:xfrm>
            <a:custGeom>
              <a:avLst/>
              <a:gdLst/>
              <a:ahLst/>
              <a:cxnLst/>
              <a:rect l="l" t="t" r="r" b="b"/>
              <a:pathLst>
                <a:path w="421005" h="463550">
                  <a:moveTo>
                    <a:pt x="420966" y="0"/>
                  </a:moveTo>
                  <a:lnTo>
                    <a:pt x="0" y="0"/>
                  </a:lnTo>
                  <a:lnTo>
                    <a:pt x="0" y="229768"/>
                  </a:lnTo>
                  <a:lnTo>
                    <a:pt x="0" y="233248"/>
                  </a:lnTo>
                  <a:lnTo>
                    <a:pt x="0" y="463003"/>
                  </a:lnTo>
                  <a:lnTo>
                    <a:pt x="420966" y="463003"/>
                  </a:lnTo>
                  <a:lnTo>
                    <a:pt x="420966" y="233248"/>
                  </a:lnTo>
                  <a:lnTo>
                    <a:pt x="420966" y="229768"/>
                  </a:lnTo>
                  <a:lnTo>
                    <a:pt x="42096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477089" y="4043466"/>
              <a:ext cx="9658985" cy="229870"/>
            </a:xfrm>
            <a:custGeom>
              <a:avLst/>
              <a:gdLst/>
              <a:ahLst/>
              <a:cxnLst/>
              <a:rect l="l" t="t" r="r" b="b"/>
              <a:pathLst>
                <a:path w="9658985" h="229870">
                  <a:moveTo>
                    <a:pt x="0" y="229762"/>
                  </a:moveTo>
                  <a:lnTo>
                    <a:pt x="9658360" y="229762"/>
                  </a:lnTo>
                  <a:lnTo>
                    <a:pt x="9658360" y="0"/>
                  </a:lnTo>
                  <a:lnTo>
                    <a:pt x="0" y="0"/>
                  </a:lnTo>
                  <a:lnTo>
                    <a:pt x="0" y="229762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059599" y="4273232"/>
              <a:ext cx="421005" cy="463550"/>
            </a:xfrm>
            <a:custGeom>
              <a:avLst/>
              <a:gdLst/>
              <a:ahLst/>
              <a:cxnLst/>
              <a:rect l="l" t="t" r="r" b="b"/>
              <a:pathLst>
                <a:path w="421005" h="463550">
                  <a:moveTo>
                    <a:pt x="420966" y="0"/>
                  </a:moveTo>
                  <a:lnTo>
                    <a:pt x="0" y="0"/>
                  </a:lnTo>
                  <a:lnTo>
                    <a:pt x="0" y="229768"/>
                  </a:lnTo>
                  <a:lnTo>
                    <a:pt x="0" y="233248"/>
                  </a:lnTo>
                  <a:lnTo>
                    <a:pt x="0" y="463003"/>
                  </a:lnTo>
                  <a:lnTo>
                    <a:pt x="420966" y="463003"/>
                  </a:lnTo>
                  <a:lnTo>
                    <a:pt x="420966" y="233248"/>
                  </a:lnTo>
                  <a:lnTo>
                    <a:pt x="420966" y="229768"/>
                  </a:lnTo>
                  <a:lnTo>
                    <a:pt x="42096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477089" y="4502991"/>
              <a:ext cx="9658985" cy="229870"/>
            </a:xfrm>
            <a:custGeom>
              <a:avLst/>
              <a:gdLst/>
              <a:ahLst/>
              <a:cxnLst/>
              <a:rect l="l" t="t" r="r" b="b"/>
              <a:pathLst>
                <a:path w="9658985" h="229870">
                  <a:moveTo>
                    <a:pt x="0" y="229762"/>
                  </a:moveTo>
                  <a:lnTo>
                    <a:pt x="9658360" y="229762"/>
                  </a:lnTo>
                  <a:lnTo>
                    <a:pt x="9658360" y="0"/>
                  </a:lnTo>
                  <a:lnTo>
                    <a:pt x="0" y="0"/>
                  </a:lnTo>
                  <a:lnTo>
                    <a:pt x="0" y="229762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059599" y="4732756"/>
              <a:ext cx="421005" cy="459740"/>
            </a:xfrm>
            <a:custGeom>
              <a:avLst/>
              <a:gdLst/>
              <a:ahLst/>
              <a:cxnLst/>
              <a:rect l="l" t="t" r="r" b="b"/>
              <a:pathLst>
                <a:path w="421005" h="459739">
                  <a:moveTo>
                    <a:pt x="420966" y="0"/>
                  </a:moveTo>
                  <a:lnTo>
                    <a:pt x="0" y="0"/>
                  </a:lnTo>
                  <a:lnTo>
                    <a:pt x="0" y="229768"/>
                  </a:lnTo>
                  <a:lnTo>
                    <a:pt x="0" y="233248"/>
                  </a:lnTo>
                  <a:lnTo>
                    <a:pt x="0" y="459524"/>
                  </a:lnTo>
                  <a:lnTo>
                    <a:pt x="420966" y="459524"/>
                  </a:lnTo>
                  <a:lnTo>
                    <a:pt x="420966" y="233248"/>
                  </a:lnTo>
                  <a:lnTo>
                    <a:pt x="420966" y="229768"/>
                  </a:lnTo>
                  <a:lnTo>
                    <a:pt x="42096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477089" y="4962516"/>
              <a:ext cx="9658985" cy="229870"/>
            </a:xfrm>
            <a:custGeom>
              <a:avLst/>
              <a:gdLst/>
              <a:ahLst/>
              <a:cxnLst/>
              <a:rect l="l" t="t" r="r" b="b"/>
              <a:pathLst>
                <a:path w="9658985" h="229870">
                  <a:moveTo>
                    <a:pt x="0" y="229763"/>
                  </a:moveTo>
                  <a:lnTo>
                    <a:pt x="9658360" y="229763"/>
                  </a:lnTo>
                  <a:lnTo>
                    <a:pt x="9658360" y="0"/>
                  </a:lnTo>
                  <a:lnTo>
                    <a:pt x="0" y="0"/>
                  </a:lnTo>
                  <a:lnTo>
                    <a:pt x="0" y="229763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059609" y="5192280"/>
              <a:ext cx="2936875" cy="281940"/>
            </a:xfrm>
            <a:custGeom>
              <a:avLst/>
              <a:gdLst/>
              <a:ahLst/>
              <a:cxnLst/>
              <a:rect l="l" t="t" r="r" b="b"/>
              <a:pathLst>
                <a:path w="2936875" h="281939">
                  <a:moveTo>
                    <a:pt x="0" y="281927"/>
                  </a:moveTo>
                  <a:lnTo>
                    <a:pt x="2936527" y="281927"/>
                  </a:lnTo>
                  <a:lnTo>
                    <a:pt x="2936527" y="0"/>
                  </a:lnTo>
                  <a:lnTo>
                    <a:pt x="0" y="0"/>
                  </a:lnTo>
                  <a:lnTo>
                    <a:pt x="0" y="2819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1059609" y="1999948"/>
            <a:ext cx="10076180" cy="208915"/>
          </a:xfrm>
          <a:prstGeom prst="rect">
            <a:avLst/>
          </a:prstGeom>
          <a:solidFill>
            <a:srgbClr val="F1F1F1"/>
          </a:solidFill>
        </p:spPr>
        <p:txBody>
          <a:bodyPr wrap="square" lIns="0" tIns="6985" rIns="0" bIns="0" rtlCol="0" vert="horz">
            <a:spAutoFit/>
          </a:bodyPr>
          <a:lstStyle/>
          <a:p>
            <a:pPr algn="ctr" marL="413384">
              <a:lnSpc>
                <a:spcPct val="100000"/>
              </a:lnSpc>
              <a:spcBef>
                <a:spcPts val="55"/>
              </a:spcBef>
            </a:pPr>
            <a:r>
              <a:rPr dirty="0" sz="850" spc="20" b="1">
                <a:latin typeface="Verdana"/>
                <a:cs typeface="Verdana"/>
              </a:rPr>
              <a:t>A</a:t>
            </a:r>
            <a:r>
              <a:rPr dirty="0" sz="850" spc="5" b="1">
                <a:latin typeface="Verdana"/>
                <a:cs typeface="Verdana"/>
              </a:rPr>
              <a:t>V</a:t>
            </a:r>
            <a:r>
              <a:rPr dirty="0" sz="850" spc="20" b="1">
                <a:latin typeface="Verdana"/>
                <a:cs typeface="Verdana"/>
              </a:rPr>
              <a:t>A</a:t>
            </a:r>
            <a:r>
              <a:rPr dirty="0" sz="850" spc="-25" b="1">
                <a:latin typeface="Verdana"/>
                <a:cs typeface="Verdana"/>
              </a:rPr>
              <a:t>L</a:t>
            </a:r>
            <a:r>
              <a:rPr dirty="0" sz="850" spc="-170" b="1">
                <a:latin typeface="Verdana"/>
                <a:cs typeface="Verdana"/>
              </a:rPr>
              <a:t>I</a:t>
            </a:r>
            <a:r>
              <a:rPr dirty="0" sz="850" spc="20" b="1">
                <a:latin typeface="Verdana"/>
                <a:cs typeface="Verdana"/>
              </a:rPr>
              <a:t>A</a:t>
            </a:r>
            <a:r>
              <a:rPr dirty="0" sz="850" spc="10" b="1">
                <a:latin typeface="Verdana"/>
                <a:cs typeface="Verdana"/>
              </a:rPr>
              <a:t>Ç</a:t>
            </a:r>
            <a:r>
              <a:rPr dirty="0" sz="850" spc="20" b="1">
                <a:latin typeface="Verdana"/>
                <a:cs typeface="Verdana"/>
              </a:rPr>
              <a:t>Ã</a:t>
            </a:r>
            <a:r>
              <a:rPr dirty="0" sz="850" spc="15" b="1">
                <a:latin typeface="Verdana"/>
                <a:cs typeface="Verdana"/>
              </a:rPr>
              <a:t>O</a:t>
            </a:r>
            <a:r>
              <a:rPr dirty="0" sz="850" spc="-45" b="1">
                <a:latin typeface="Verdana"/>
                <a:cs typeface="Verdana"/>
              </a:rPr>
              <a:t> </a:t>
            </a:r>
            <a:r>
              <a:rPr dirty="0" sz="850" spc="20" b="1">
                <a:latin typeface="Verdana"/>
                <a:cs typeface="Verdana"/>
              </a:rPr>
              <a:t>A</a:t>
            </a:r>
            <a:r>
              <a:rPr dirty="0" sz="850" b="1">
                <a:latin typeface="Verdana"/>
                <a:cs typeface="Verdana"/>
              </a:rPr>
              <a:t>D</a:t>
            </a:r>
            <a:r>
              <a:rPr dirty="0" sz="850" spc="40" b="1">
                <a:latin typeface="Verdana"/>
                <a:cs typeface="Verdana"/>
              </a:rPr>
              <a:t>M</a:t>
            </a:r>
            <a:r>
              <a:rPr dirty="0" sz="850" spc="-170" b="1">
                <a:latin typeface="Verdana"/>
                <a:cs typeface="Verdana"/>
              </a:rPr>
              <a:t>I</a:t>
            </a:r>
            <a:r>
              <a:rPr dirty="0" sz="850" spc="-15" b="1">
                <a:latin typeface="Verdana"/>
                <a:cs typeface="Verdana"/>
              </a:rPr>
              <a:t>N</a:t>
            </a:r>
            <a:r>
              <a:rPr dirty="0" sz="850" spc="-170" b="1">
                <a:latin typeface="Verdana"/>
                <a:cs typeface="Verdana"/>
              </a:rPr>
              <a:t>I</a:t>
            </a:r>
            <a:r>
              <a:rPr dirty="0" sz="850" spc="-60" b="1">
                <a:latin typeface="Verdana"/>
                <a:cs typeface="Verdana"/>
              </a:rPr>
              <a:t>S</a:t>
            </a:r>
            <a:r>
              <a:rPr dirty="0" sz="850" spc="-40" b="1">
                <a:latin typeface="Verdana"/>
                <a:cs typeface="Verdana"/>
              </a:rPr>
              <a:t>T</a:t>
            </a:r>
            <a:r>
              <a:rPr dirty="0" sz="850" spc="-15" b="1">
                <a:latin typeface="Verdana"/>
                <a:cs typeface="Verdana"/>
              </a:rPr>
              <a:t>R</a:t>
            </a:r>
            <a:r>
              <a:rPr dirty="0" sz="850" spc="20" b="1">
                <a:latin typeface="Verdana"/>
                <a:cs typeface="Verdana"/>
              </a:rPr>
              <a:t>A</a:t>
            </a:r>
            <a:r>
              <a:rPr dirty="0" sz="850" spc="-40" b="1">
                <a:latin typeface="Verdana"/>
                <a:cs typeface="Verdana"/>
              </a:rPr>
              <a:t>T</a:t>
            </a:r>
            <a:r>
              <a:rPr dirty="0" sz="850" spc="-170" b="1">
                <a:latin typeface="Verdana"/>
                <a:cs typeface="Verdana"/>
              </a:rPr>
              <a:t>I</a:t>
            </a:r>
            <a:r>
              <a:rPr dirty="0" sz="850" spc="5" b="1">
                <a:latin typeface="Verdana"/>
                <a:cs typeface="Verdana"/>
              </a:rPr>
              <a:t>V</a:t>
            </a:r>
            <a:r>
              <a:rPr dirty="0" sz="850" spc="10" b="1">
                <a:latin typeface="Verdana"/>
                <a:cs typeface="Verdana"/>
              </a:rPr>
              <a:t>A</a:t>
            </a:r>
            <a:r>
              <a:rPr dirty="0" sz="850" spc="-35" b="1">
                <a:latin typeface="Verdana"/>
                <a:cs typeface="Verdana"/>
              </a:rPr>
              <a:t> </a:t>
            </a:r>
            <a:r>
              <a:rPr dirty="0" sz="850" b="1">
                <a:latin typeface="Verdana"/>
                <a:cs typeface="Verdana"/>
              </a:rPr>
              <a:t>D</a:t>
            </a:r>
            <a:r>
              <a:rPr dirty="0" sz="850" spc="15" b="1">
                <a:latin typeface="Verdana"/>
                <a:cs typeface="Verdana"/>
              </a:rPr>
              <a:t>O</a:t>
            </a:r>
            <a:r>
              <a:rPr dirty="0" sz="850" spc="-45" b="1">
                <a:latin typeface="Verdana"/>
                <a:cs typeface="Verdana"/>
              </a:rPr>
              <a:t> </a:t>
            </a:r>
            <a:r>
              <a:rPr dirty="0" sz="850" b="1">
                <a:latin typeface="Verdana"/>
                <a:cs typeface="Verdana"/>
              </a:rPr>
              <a:t>P</a:t>
            </a:r>
            <a:r>
              <a:rPr dirty="0" sz="850" spc="-15" b="1">
                <a:latin typeface="Verdana"/>
                <a:cs typeface="Verdana"/>
              </a:rPr>
              <a:t>R</a:t>
            </a:r>
            <a:r>
              <a:rPr dirty="0" sz="850" spc="-10" b="1">
                <a:latin typeface="Verdana"/>
                <a:cs typeface="Verdana"/>
              </a:rPr>
              <a:t>E</a:t>
            </a:r>
            <a:r>
              <a:rPr dirty="0" sz="850" spc="-10" b="1">
                <a:latin typeface="Verdana"/>
                <a:cs typeface="Verdana"/>
              </a:rPr>
              <a:t>F</a:t>
            </a:r>
            <a:r>
              <a:rPr dirty="0" sz="850" spc="-10" b="1">
                <a:latin typeface="Verdana"/>
                <a:cs typeface="Verdana"/>
              </a:rPr>
              <a:t>E</a:t>
            </a:r>
            <a:r>
              <a:rPr dirty="0" sz="850" spc="-170" b="1">
                <a:latin typeface="Verdana"/>
                <a:cs typeface="Verdana"/>
              </a:rPr>
              <a:t>I</a:t>
            </a:r>
            <a:r>
              <a:rPr dirty="0" sz="850" spc="-40" b="1">
                <a:latin typeface="Verdana"/>
                <a:cs typeface="Verdana"/>
              </a:rPr>
              <a:t>T</a:t>
            </a:r>
            <a:r>
              <a:rPr dirty="0" sz="850" spc="15" b="1">
                <a:latin typeface="Verdana"/>
                <a:cs typeface="Verdana"/>
              </a:rPr>
              <a:t>O</a:t>
            </a:r>
            <a:endParaRPr sz="850">
              <a:latin typeface="Verdana"/>
              <a:cs typeface="Verdan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991592" y="2208612"/>
            <a:ext cx="5939790" cy="3265804"/>
            <a:chOff x="3991592" y="2208612"/>
            <a:chExt cx="5939790" cy="3265804"/>
          </a:xfrm>
        </p:grpSpPr>
        <p:sp>
          <p:nvSpPr>
            <p:cNvPr id="24" name="object 24"/>
            <p:cNvSpPr/>
            <p:nvPr/>
          </p:nvSpPr>
          <p:spPr>
            <a:xfrm>
              <a:off x="4584154" y="5470740"/>
              <a:ext cx="4175125" cy="3810"/>
            </a:xfrm>
            <a:custGeom>
              <a:avLst/>
              <a:gdLst/>
              <a:ahLst/>
              <a:cxnLst/>
              <a:rect l="l" t="t" r="r" b="b"/>
              <a:pathLst>
                <a:path w="4175125" h="3810">
                  <a:moveTo>
                    <a:pt x="10426" y="0"/>
                  </a:moveTo>
                  <a:lnTo>
                    <a:pt x="0" y="0"/>
                  </a:lnTo>
                  <a:lnTo>
                    <a:pt x="0" y="3467"/>
                  </a:lnTo>
                  <a:lnTo>
                    <a:pt x="10426" y="3467"/>
                  </a:lnTo>
                  <a:lnTo>
                    <a:pt x="10426" y="0"/>
                  </a:lnTo>
                  <a:close/>
                </a:path>
                <a:path w="4175125" h="3810">
                  <a:moveTo>
                    <a:pt x="605269" y="0"/>
                  </a:moveTo>
                  <a:lnTo>
                    <a:pt x="594829" y="0"/>
                  </a:lnTo>
                  <a:lnTo>
                    <a:pt x="594829" y="3467"/>
                  </a:lnTo>
                  <a:lnTo>
                    <a:pt x="605269" y="3467"/>
                  </a:lnTo>
                  <a:lnTo>
                    <a:pt x="605269" y="0"/>
                  </a:lnTo>
                  <a:close/>
                </a:path>
                <a:path w="4175125" h="3810">
                  <a:moveTo>
                    <a:pt x="1200238" y="0"/>
                  </a:moveTo>
                  <a:lnTo>
                    <a:pt x="1189812" y="0"/>
                  </a:lnTo>
                  <a:lnTo>
                    <a:pt x="1189812" y="3467"/>
                  </a:lnTo>
                  <a:lnTo>
                    <a:pt x="1200238" y="3467"/>
                  </a:lnTo>
                  <a:lnTo>
                    <a:pt x="1200238" y="0"/>
                  </a:lnTo>
                  <a:close/>
                </a:path>
                <a:path w="4175125" h="3810">
                  <a:moveTo>
                    <a:pt x="1795221" y="0"/>
                  </a:moveTo>
                  <a:lnTo>
                    <a:pt x="1784781" y="0"/>
                  </a:lnTo>
                  <a:lnTo>
                    <a:pt x="1784781" y="3467"/>
                  </a:lnTo>
                  <a:lnTo>
                    <a:pt x="1795221" y="3467"/>
                  </a:lnTo>
                  <a:lnTo>
                    <a:pt x="1795221" y="0"/>
                  </a:lnTo>
                  <a:close/>
                </a:path>
                <a:path w="4175125" h="3810">
                  <a:moveTo>
                    <a:pt x="2390190" y="0"/>
                  </a:moveTo>
                  <a:lnTo>
                    <a:pt x="2379764" y="0"/>
                  </a:lnTo>
                  <a:lnTo>
                    <a:pt x="2379764" y="3467"/>
                  </a:lnTo>
                  <a:lnTo>
                    <a:pt x="2390190" y="3467"/>
                  </a:lnTo>
                  <a:lnTo>
                    <a:pt x="2390190" y="0"/>
                  </a:lnTo>
                  <a:close/>
                </a:path>
                <a:path w="4175125" h="3810">
                  <a:moveTo>
                    <a:pt x="2985033" y="0"/>
                  </a:moveTo>
                  <a:lnTo>
                    <a:pt x="2974594" y="0"/>
                  </a:lnTo>
                  <a:lnTo>
                    <a:pt x="2974594" y="3467"/>
                  </a:lnTo>
                  <a:lnTo>
                    <a:pt x="2985033" y="3467"/>
                  </a:lnTo>
                  <a:lnTo>
                    <a:pt x="2985033" y="0"/>
                  </a:lnTo>
                  <a:close/>
                </a:path>
                <a:path w="4175125" h="3810">
                  <a:moveTo>
                    <a:pt x="3580053" y="0"/>
                  </a:moveTo>
                  <a:lnTo>
                    <a:pt x="3569614" y="0"/>
                  </a:lnTo>
                  <a:lnTo>
                    <a:pt x="3569614" y="3467"/>
                  </a:lnTo>
                  <a:lnTo>
                    <a:pt x="3580053" y="3467"/>
                  </a:lnTo>
                  <a:lnTo>
                    <a:pt x="3580053" y="0"/>
                  </a:lnTo>
                  <a:close/>
                </a:path>
                <a:path w="4175125" h="3810">
                  <a:moveTo>
                    <a:pt x="4175023" y="0"/>
                  </a:moveTo>
                  <a:lnTo>
                    <a:pt x="4164596" y="0"/>
                  </a:lnTo>
                  <a:lnTo>
                    <a:pt x="4164596" y="3467"/>
                  </a:lnTo>
                  <a:lnTo>
                    <a:pt x="4175023" y="3467"/>
                  </a:lnTo>
                  <a:lnTo>
                    <a:pt x="41750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182842" y="2485115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4">
                  <a:moveTo>
                    <a:pt x="558618" y="0"/>
                  </a:moveTo>
                  <a:lnTo>
                    <a:pt x="29122" y="0"/>
                  </a:lnTo>
                  <a:lnTo>
                    <a:pt x="17783" y="2287"/>
                  </a:lnTo>
                  <a:lnTo>
                    <a:pt x="8526" y="8526"/>
                  </a:lnTo>
                  <a:lnTo>
                    <a:pt x="2287" y="17782"/>
                  </a:lnTo>
                  <a:lnTo>
                    <a:pt x="0" y="29120"/>
                  </a:lnTo>
                  <a:lnTo>
                    <a:pt x="0" y="235141"/>
                  </a:lnTo>
                  <a:lnTo>
                    <a:pt x="2287" y="246486"/>
                  </a:lnTo>
                  <a:lnTo>
                    <a:pt x="8526" y="255758"/>
                  </a:lnTo>
                  <a:lnTo>
                    <a:pt x="17783" y="262013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3"/>
                  </a:lnTo>
                  <a:lnTo>
                    <a:pt x="579237" y="255758"/>
                  </a:lnTo>
                  <a:lnTo>
                    <a:pt x="585492" y="246486"/>
                  </a:lnTo>
                  <a:lnTo>
                    <a:pt x="587787" y="235141"/>
                  </a:lnTo>
                  <a:lnTo>
                    <a:pt x="587787" y="29120"/>
                  </a:lnTo>
                  <a:lnTo>
                    <a:pt x="585492" y="17782"/>
                  </a:lnTo>
                  <a:lnTo>
                    <a:pt x="579237" y="8526"/>
                  </a:lnTo>
                  <a:lnTo>
                    <a:pt x="569964" y="2287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182842" y="2485115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4">
                  <a:moveTo>
                    <a:pt x="0" y="29120"/>
                  </a:moveTo>
                  <a:lnTo>
                    <a:pt x="2287" y="17782"/>
                  </a:lnTo>
                  <a:lnTo>
                    <a:pt x="8526" y="8526"/>
                  </a:lnTo>
                  <a:lnTo>
                    <a:pt x="17783" y="2287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20"/>
                  </a:lnTo>
                  <a:lnTo>
                    <a:pt x="587787" y="235141"/>
                  </a:lnTo>
                  <a:lnTo>
                    <a:pt x="585492" y="246486"/>
                  </a:lnTo>
                  <a:lnTo>
                    <a:pt x="579237" y="255758"/>
                  </a:lnTo>
                  <a:lnTo>
                    <a:pt x="569964" y="262013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41"/>
                  </a:lnTo>
                  <a:lnTo>
                    <a:pt x="0" y="29120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777585" y="2485115"/>
              <a:ext cx="588010" cy="267970"/>
            </a:xfrm>
            <a:custGeom>
              <a:avLst/>
              <a:gdLst/>
              <a:ahLst/>
              <a:cxnLst/>
              <a:rect l="l" t="t" r="r" b="b"/>
              <a:pathLst>
                <a:path w="588010" h="267969">
                  <a:moveTo>
                    <a:pt x="558247" y="0"/>
                  </a:moveTo>
                  <a:lnTo>
                    <a:pt x="29493" y="0"/>
                  </a:lnTo>
                  <a:lnTo>
                    <a:pt x="18018" y="2319"/>
                  </a:lnTo>
                  <a:lnTo>
                    <a:pt x="8642" y="8642"/>
                  </a:lnTo>
                  <a:lnTo>
                    <a:pt x="2319" y="18016"/>
                  </a:lnTo>
                  <a:lnTo>
                    <a:pt x="0" y="29491"/>
                  </a:lnTo>
                  <a:lnTo>
                    <a:pt x="0" y="238248"/>
                  </a:lnTo>
                  <a:lnTo>
                    <a:pt x="2319" y="249729"/>
                  </a:lnTo>
                  <a:lnTo>
                    <a:pt x="8642" y="259120"/>
                  </a:lnTo>
                  <a:lnTo>
                    <a:pt x="18018" y="265459"/>
                  </a:lnTo>
                  <a:lnTo>
                    <a:pt x="29493" y="267785"/>
                  </a:lnTo>
                  <a:lnTo>
                    <a:pt x="558247" y="267785"/>
                  </a:lnTo>
                  <a:lnTo>
                    <a:pt x="569730" y="265459"/>
                  </a:lnTo>
                  <a:lnTo>
                    <a:pt x="579121" y="259120"/>
                  </a:lnTo>
                  <a:lnTo>
                    <a:pt x="585461" y="249729"/>
                  </a:lnTo>
                  <a:lnTo>
                    <a:pt x="587787" y="238248"/>
                  </a:lnTo>
                  <a:lnTo>
                    <a:pt x="587787" y="29491"/>
                  </a:lnTo>
                  <a:lnTo>
                    <a:pt x="585461" y="18016"/>
                  </a:lnTo>
                  <a:lnTo>
                    <a:pt x="579121" y="8642"/>
                  </a:lnTo>
                  <a:lnTo>
                    <a:pt x="569730" y="2319"/>
                  </a:lnTo>
                  <a:lnTo>
                    <a:pt x="55824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777585" y="2485115"/>
              <a:ext cx="588010" cy="267970"/>
            </a:xfrm>
            <a:custGeom>
              <a:avLst/>
              <a:gdLst/>
              <a:ahLst/>
              <a:cxnLst/>
              <a:rect l="l" t="t" r="r" b="b"/>
              <a:pathLst>
                <a:path w="588010" h="267969">
                  <a:moveTo>
                    <a:pt x="0" y="29491"/>
                  </a:moveTo>
                  <a:lnTo>
                    <a:pt x="2319" y="18016"/>
                  </a:lnTo>
                  <a:lnTo>
                    <a:pt x="8642" y="8642"/>
                  </a:lnTo>
                  <a:lnTo>
                    <a:pt x="18018" y="2319"/>
                  </a:lnTo>
                  <a:lnTo>
                    <a:pt x="29493" y="0"/>
                  </a:lnTo>
                  <a:lnTo>
                    <a:pt x="558247" y="0"/>
                  </a:lnTo>
                  <a:lnTo>
                    <a:pt x="587787" y="29491"/>
                  </a:lnTo>
                  <a:lnTo>
                    <a:pt x="587787" y="238248"/>
                  </a:lnTo>
                  <a:lnTo>
                    <a:pt x="585461" y="249729"/>
                  </a:lnTo>
                  <a:lnTo>
                    <a:pt x="579121" y="259120"/>
                  </a:lnTo>
                  <a:lnTo>
                    <a:pt x="569730" y="265459"/>
                  </a:lnTo>
                  <a:lnTo>
                    <a:pt x="558247" y="267785"/>
                  </a:lnTo>
                  <a:lnTo>
                    <a:pt x="29493" y="267785"/>
                  </a:lnTo>
                  <a:lnTo>
                    <a:pt x="0" y="238248"/>
                  </a:lnTo>
                  <a:lnTo>
                    <a:pt x="0" y="29491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372329" y="2488593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4">
                  <a:moveTo>
                    <a:pt x="558618" y="0"/>
                  </a:moveTo>
                  <a:lnTo>
                    <a:pt x="29122" y="0"/>
                  </a:lnTo>
                  <a:lnTo>
                    <a:pt x="17783" y="2287"/>
                  </a:lnTo>
                  <a:lnTo>
                    <a:pt x="8526" y="8526"/>
                  </a:lnTo>
                  <a:lnTo>
                    <a:pt x="2287" y="17782"/>
                  </a:lnTo>
                  <a:lnTo>
                    <a:pt x="0" y="29120"/>
                  </a:lnTo>
                  <a:lnTo>
                    <a:pt x="0" y="235141"/>
                  </a:lnTo>
                  <a:lnTo>
                    <a:pt x="2287" y="246486"/>
                  </a:lnTo>
                  <a:lnTo>
                    <a:pt x="8526" y="255758"/>
                  </a:lnTo>
                  <a:lnTo>
                    <a:pt x="17783" y="262013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3"/>
                  </a:lnTo>
                  <a:lnTo>
                    <a:pt x="579237" y="255758"/>
                  </a:lnTo>
                  <a:lnTo>
                    <a:pt x="585492" y="246486"/>
                  </a:lnTo>
                  <a:lnTo>
                    <a:pt x="587787" y="235141"/>
                  </a:lnTo>
                  <a:lnTo>
                    <a:pt x="587787" y="29120"/>
                  </a:lnTo>
                  <a:lnTo>
                    <a:pt x="585492" y="17782"/>
                  </a:lnTo>
                  <a:lnTo>
                    <a:pt x="579237" y="8526"/>
                  </a:lnTo>
                  <a:lnTo>
                    <a:pt x="569964" y="2287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372329" y="2488593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4">
                  <a:moveTo>
                    <a:pt x="0" y="29120"/>
                  </a:moveTo>
                  <a:lnTo>
                    <a:pt x="2287" y="17782"/>
                  </a:lnTo>
                  <a:lnTo>
                    <a:pt x="8526" y="8526"/>
                  </a:lnTo>
                  <a:lnTo>
                    <a:pt x="17783" y="2287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20"/>
                  </a:lnTo>
                  <a:lnTo>
                    <a:pt x="587787" y="235141"/>
                  </a:lnTo>
                  <a:lnTo>
                    <a:pt x="585492" y="246486"/>
                  </a:lnTo>
                  <a:lnTo>
                    <a:pt x="579237" y="255758"/>
                  </a:lnTo>
                  <a:lnTo>
                    <a:pt x="569964" y="262013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41"/>
                  </a:lnTo>
                  <a:lnTo>
                    <a:pt x="0" y="29120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967073" y="2485115"/>
              <a:ext cx="588010" cy="267970"/>
            </a:xfrm>
            <a:custGeom>
              <a:avLst/>
              <a:gdLst/>
              <a:ahLst/>
              <a:cxnLst/>
              <a:rect l="l" t="t" r="r" b="b"/>
              <a:pathLst>
                <a:path w="588009" h="267969">
                  <a:moveTo>
                    <a:pt x="558247" y="0"/>
                  </a:moveTo>
                  <a:lnTo>
                    <a:pt x="29493" y="0"/>
                  </a:lnTo>
                  <a:lnTo>
                    <a:pt x="18018" y="2319"/>
                  </a:lnTo>
                  <a:lnTo>
                    <a:pt x="8642" y="8642"/>
                  </a:lnTo>
                  <a:lnTo>
                    <a:pt x="2319" y="18016"/>
                  </a:lnTo>
                  <a:lnTo>
                    <a:pt x="0" y="29491"/>
                  </a:lnTo>
                  <a:lnTo>
                    <a:pt x="0" y="238248"/>
                  </a:lnTo>
                  <a:lnTo>
                    <a:pt x="2319" y="249729"/>
                  </a:lnTo>
                  <a:lnTo>
                    <a:pt x="8642" y="259120"/>
                  </a:lnTo>
                  <a:lnTo>
                    <a:pt x="18018" y="265459"/>
                  </a:lnTo>
                  <a:lnTo>
                    <a:pt x="29493" y="267785"/>
                  </a:lnTo>
                  <a:lnTo>
                    <a:pt x="558247" y="267785"/>
                  </a:lnTo>
                  <a:lnTo>
                    <a:pt x="569730" y="265459"/>
                  </a:lnTo>
                  <a:lnTo>
                    <a:pt x="579121" y="259120"/>
                  </a:lnTo>
                  <a:lnTo>
                    <a:pt x="585461" y="249729"/>
                  </a:lnTo>
                  <a:lnTo>
                    <a:pt x="587787" y="238248"/>
                  </a:lnTo>
                  <a:lnTo>
                    <a:pt x="587787" y="29491"/>
                  </a:lnTo>
                  <a:lnTo>
                    <a:pt x="585461" y="18016"/>
                  </a:lnTo>
                  <a:lnTo>
                    <a:pt x="579121" y="8642"/>
                  </a:lnTo>
                  <a:lnTo>
                    <a:pt x="569730" y="2319"/>
                  </a:lnTo>
                  <a:lnTo>
                    <a:pt x="55824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967073" y="2485115"/>
              <a:ext cx="588010" cy="267970"/>
            </a:xfrm>
            <a:custGeom>
              <a:avLst/>
              <a:gdLst/>
              <a:ahLst/>
              <a:cxnLst/>
              <a:rect l="l" t="t" r="r" b="b"/>
              <a:pathLst>
                <a:path w="588009" h="267969">
                  <a:moveTo>
                    <a:pt x="0" y="29491"/>
                  </a:moveTo>
                  <a:lnTo>
                    <a:pt x="2319" y="18016"/>
                  </a:lnTo>
                  <a:lnTo>
                    <a:pt x="8642" y="8642"/>
                  </a:lnTo>
                  <a:lnTo>
                    <a:pt x="18018" y="2319"/>
                  </a:lnTo>
                  <a:lnTo>
                    <a:pt x="29493" y="0"/>
                  </a:lnTo>
                  <a:lnTo>
                    <a:pt x="558247" y="0"/>
                  </a:lnTo>
                  <a:lnTo>
                    <a:pt x="587787" y="29491"/>
                  </a:lnTo>
                  <a:lnTo>
                    <a:pt x="587787" y="238248"/>
                  </a:lnTo>
                  <a:lnTo>
                    <a:pt x="585461" y="249729"/>
                  </a:lnTo>
                  <a:lnTo>
                    <a:pt x="579121" y="259120"/>
                  </a:lnTo>
                  <a:lnTo>
                    <a:pt x="569730" y="265459"/>
                  </a:lnTo>
                  <a:lnTo>
                    <a:pt x="558247" y="267785"/>
                  </a:lnTo>
                  <a:lnTo>
                    <a:pt x="29493" y="267785"/>
                  </a:lnTo>
                  <a:lnTo>
                    <a:pt x="0" y="238248"/>
                  </a:lnTo>
                  <a:lnTo>
                    <a:pt x="0" y="29491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7561817" y="2485115"/>
              <a:ext cx="588010" cy="267970"/>
            </a:xfrm>
            <a:custGeom>
              <a:avLst/>
              <a:gdLst/>
              <a:ahLst/>
              <a:cxnLst/>
              <a:rect l="l" t="t" r="r" b="b"/>
              <a:pathLst>
                <a:path w="588009" h="267969">
                  <a:moveTo>
                    <a:pt x="558247" y="0"/>
                  </a:moveTo>
                  <a:lnTo>
                    <a:pt x="29493" y="0"/>
                  </a:lnTo>
                  <a:lnTo>
                    <a:pt x="18018" y="2319"/>
                  </a:lnTo>
                  <a:lnTo>
                    <a:pt x="8642" y="8642"/>
                  </a:lnTo>
                  <a:lnTo>
                    <a:pt x="2319" y="18016"/>
                  </a:lnTo>
                  <a:lnTo>
                    <a:pt x="0" y="29491"/>
                  </a:lnTo>
                  <a:lnTo>
                    <a:pt x="0" y="238248"/>
                  </a:lnTo>
                  <a:lnTo>
                    <a:pt x="2319" y="249729"/>
                  </a:lnTo>
                  <a:lnTo>
                    <a:pt x="8642" y="259120"/>
                  </a:lnTo>
                  <a:lnTo>
                    <a:pt x="18018" y="265459"/>
                  </a:lnTo>
                  <a:lnTo>
                    <a:pt x="29493" y="267785"/>
                  </a:lnTo>
                  <a:lnTo>
                    <a:pt x="558247" y="267785"/>
                  </a:lnTo>
                  <a:lnTo>
                    <a:pt x="569730" y="265459"/>
                  </a:lnTo>
                  <a:lnTo>
                    <a:pt x="579121" y="259120"/>
                  </a:lnTo>
                  <a:lnTo>
                    <a:pt x="585461" y="249729"/>
                  </a:lnTo>
                  <a:lnTo>
                    <a:pt x="587787" y="238248"/>
                  </a:lnTo>
                  <a:lnTo>
                    <a:pt x="587787" y="29491"/>
                  </a:lnTo>
                  <a:lnTo>
                    <a:pt x="585461" y="18016"/>
                  </a:lnTo>
                  <a:lnTo>
                    <a:pt x="579121" y="8642"/>
                  </a:lnTo>
                  <a:lnTo>
                    <a:pt x="569730" y="2319"/>
                  </a:lnTo>
                  <a:lnTo>
                    <a:pt x="55824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7561817" y="2485115"/>
              <a:ext cx="588010" cy="267970"/>
            </a:xfrm>
            <a:custGeom>
              <a:avLst/>
              <a:gdLst/>
              <a:ahLst/>
              <a:cxnLst/>
              <a:rect l="l" t="t" r="r" b="b"/>
              <a:pathLst>
                <a:path w="588009" h="267969">
                  <a:moveTo>
                    <a:pt x="0" y="29491"/>
                  </a:moveTo>
                  <a:lnTo>
                    <a:pt x="2319" y="18016"/>
                  </a:lnTo>
                  <a:lnTo>
                    <a:pt x="8642" y="8642"/>
                  </a:lnTo>
                  <a:lnTo>
                    <a:pt x="18018" y="2319"/>
                  </a:lnTo>
                  <a:lnTo>
                    <a:pt x="29493" y="0"/>
                  </a:lnTo>
                  <a:lnTo>
                    <a:pt x="558247" y="0"/>
                  </a:lnTo>
                  <a:lnTo>
                    <a:pt x="587787" y="29491"/>
                  </a:lnTo>
                  <a:lnTo>
                    <a:pt x="587787" y="238248"/>
                  </a:lnTo>
                  <a:lnTo>
                    <a:pt x="585461" y="249729"/>
                  </a:lnTo>
                  <a:lnTo>
                    <a:pt x="579121" y="259120"/>
                  </a:lnTo>
                  <a:lnTo>
                    <a:pt x="569730" y="265459"/>
                  </a:lnTo>
                  <a:lnTo>
                    <a:pt x="558247" y="267785"/>
                  </a:lnTo>
                  <a:lnTo>
                    <a:pt x="29493" y="267785"/>
                  </a:lnTo>
                  <a:lnTo>
                    <a:pt x="0" y="238248"/>
                  </a:lnTo>
                  <a:lnTo>
                    <a:pt x="0" y="29491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9346048" y="2485115"/>
              <a:ext cx="584835" cy="267970"/>
            </a:xfrm>
            <a:custGeom>
              <a:avLst/>
              <a:gdLst/>
              <a:ahLst/>
              <a:cxnLst/>
              <a:rect l="l" t="t" r="r" b="b"/>
              <a:pathLst>
                <a:path w="584834" h="267969">
                  <a:moveTo>
                    <a:pt x="554769" y="0"/>
                  </a:moveTo>
                  <a:lnTo>
                    <a:pt x="29493" y="0"/>
                  </a:lnTo>
                  <a:lnTo>
                    <a:pt x="18018" y="2319"/>
                  </a:lnTo>
                  <a:lnTo>
                    <a:pt x="8642" y="8642"/>
                  </a:lnTo>
                  <a:lnTo>
                    <a:pt x="2319" y="18016"/>
                  </a:lnTo>
                  <a:lnTo>
                    <a:pt x="0" y="29491"/>
                  </a:lnTo>
                  <a:lnTo>
                    <a:pt x="0" y="238248"/>
                  </a:lnTo>
                  <a:lnTo>
                    <a:pt x="2319" y="249729"/>
                  </a:lnTo>
                  <a:lnTo>
                    <a:pt x="8642" y="259120"/>
                  </a:lnTo>
                  <a:lnTo>
                    <a:pt x="18018" y="265459"/>
                  </a:lnTo>
                  <a:lnTo>
                    <a:pt x="29493" y="267785"/>
                  </a:lnTo>
                  <a:lnTo>
                    <a:pt x="554769" y="267785"/>
                  </a:lnTo>
                  <a:lnTo>
                    <a:pt x="566252" y="265459"/>
                  </a:lnTo>
                  <a:lnTo>
                    <a:pt x="575643" y="259120"/>
                  </a:lnTo>
                  <a:lnTo>
                    <a:pt x="581982" y="249729"/>
                  </a:lnTo>
                  <a:lnTo>
                    <a:pt x="584309" y="238248"/>
                  </a:lnTo>
                  <a:lnTo>
                    <a:pt x="584309" y="29491"/>
                  </a:lnTo>
                  <a:lnTo>
                    <a:pt x="581982" y="18016"/>
                  </a:lnTo>
                  <a:lnTo>
                    <a:pt x="575643" y="8642"/>
                  </a:lnTo>
                  <a:lnTo>
                    <a:pt x="566252" y="2319"/>
                  </a:lnTo>
                  <a:lnTo>
                    <a:pt x="55476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9346048" y="2485115"/>
              <a:ext cx="584835" cy="267970"/>
            </a:xfrm>
            <a:custGeom>
              <a:avLst/>
              <a:gdLst/>
              <a:ahLst/>
              <a:cxnLst/>
              <a:rect l="l" t="t" r="r" b="b"/>
              <a:pathLst>
                <a:path w="584834" h="267969">
                  <a:moveTo>
                    <a:pt x="0" y="29491"/>
                  </a:moveTo>
                  <a:lnTo>
                    <a:pt x="2319" y="18016"/>
                  </a:lnTo>
                  <a:lnTo>
                    <a:pt x="8642" y="8642"/>
                  </a:lnTo>
                  <a:lnTo>
                    <a:pt x="18018" y="2319"/>
                  </a:lnTo>
                  <a:lnTo>
                    <a:pt x="29493" y="0"/>
                  </a:lnTo>
                  <a:lnTo>
                    <a:pt x="554769" y="0"/>
                  </a:lnTo>
                  <a:lnTo>
                    <a:pt x="584309" y="29491"/>
                  </a:lnTo>
                  <a:lnTo>
                    <a:pt x="584309" y="238248"/>
                  </a:lnTo>
                  <a:lnTo>
                    <a:pt x="581982" y="249729"/>
                  </a:lnTo>
                  <a:lnTo>
                    <a:pt x="575643" y="259120"/>
                  </a:lnTo>
                  <a:lnTo>
                    <a:pt x="566252" y="265459"/>
                  </a:lnTo>
                  <a:lnTo>
                    <a:pt x="554769" y="267785"/>
                  </a:lnTo>
                  <a:lnTo>
                    <a:pt x="29493" y="267785"/>
                  </a:lnTo>
                  <a:lnTo>
                    <a:pt x="0" y="238248"/>
                  </a:lnTo>
                  <a:lnTo>
                    <a:pt x="0" y="29491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156561" y="2485115"/>
              <a:ext cx="584835" cy="267970"/>
            </a:xfrm>
            <a:custGeom>
              <a:avLst/>
              <a:gdLst/>
              <a:ahLst/>
              <a:cxnLst/>
              <a:rect l="l" t="t" r="r" b="b"/>
              <a:pathLst>
                <a:path w="584834" h="267969">
                  <a:moveTo>
                    <a:pt x="554769" y="0"/>
                  </a:moveTo>
                  <a:lnTo>
                    <a:pt x="29493" y="0"/>
                  </a:lnTo>
                  <a:lnTo>
                    <a:pt x="18018" y="2319"/>
                  </a:lnTo>
                  <a:lnTo>
                    <a:pt x="8642" y="8642"/>
                  </a:lnTo>
                  <a:lnTo>
                    <a:pt x="2319" y="18016"/>
                  </a:lnTo>
                  <a:lnTo>
                    <a:pt x="0" y="29491"/>
                  </a:lnTo>
                  <a:lnTo>
                    <a:pt x="0" y="238248"/>
                  </a:lnTo>
                  <a:lnTo>
                    <a:pt x="2319" y="249729"/>
                  </a:lnTo>
                  <a:lnTo>
                    <a:pt x="8642" y="259120"/>
                  </a:lnTo>
                  <a:lnTo>
                    <a:pt x="18018" y="265459"/>
                  </a:lnTo>
                  <a:lnTo>
                    <a:pt x="29493" y="267785"/>
                  </a:lnTo>
                  <a:lnTo>
                    <a:pt x="554769" y="267785"/>
                  </a:lnTo>
                  <a:lnTo>
                    <a:pt x="566252" y="265459"/>
                  </a:lnTo>
                  <a:lnTo>
                    <a:pt x="575643" y="259120"/>
                  </a:lnTo>
                  <a:lnTo>
                    <a:pt x="581982" y="249729"/>
                  </a:lnTo>
                  <a:lnTo>
                    <a:pt x="584309" y="238248"/>
                  </a:lnTo>
                  <a:lnTo>
                    <a:pt x="584309" y="29491"/>
                  </a:lnTo>
                  <a:lnTo>
                    <a:pt x="581982" y="18016"/>
                  </a:lnTo>
                  <a:lnTo>
                    <a:pt x="575643" y="8642"/>
                  </a:lnTo>
                  <a:lnTo>
                    <a:pt x="566252" y="2319"/>
                  </a:lnTo>
                  <a:lnTo>
                    <a:pt x="55476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156561" y="2485115"/>
              <a:ext cx="584835" cy="267970"/>
            </a:xfrm>
            <a:custGeom>
              <a:avLst/>
              <a:gdLst/>
              <a:ahLst/>
              <a:cxnLst/>
              <a:rect l="l" t="t" r="r" b="b"/>
              <a:pathLst>
                <a:path w="584834" h="267969">
                  <a:moveTo>
                    <a:pt x="0" y="29491"/>
                  </a:moveTo>
                  <a:lnTo>
                    <a:pt x="2319" y="18016"/>
                  </a:lnTo>
                  <a:lnTo>
                    <a:pt x="8642" y="8642"/>
                  </a:lnTo>
                  <a:lnTo>
                    <a:pt x="18018" y="2319"/>
                  </a:lnTo>
                  <a:lnTo>
                    <a:pt x="29493" y="0"/>
                  </a:lnTo>
                  <a:lnTo>
                    <a:pt x="554769" y="0"/>
                  </a:lnTo>
                  <a:lnTo>
                    <a:pt x="584309" y="29491"/>
                  </a:lnTo>
                  <a:lnTo>
                    <a:pt x="584309" y="238248"/>
                  </a:lnTo>
                  <a:lnTo>
                    <a:pt x="581982" y="249729"/>
                  </a:lnTo>
                  <a:lnTo>
                    <a:pt x="575643" y="259120"/>
                  </a:lnTo>
                  <a:lnTo>
                    <a:pt x="566252" y="265459"/>
                  </a:lnTo>
                  <a:lnTo>
                    <a:pt x="554769" y="267785"/>
                  </a:lnTo>
                  <a:lnTo>
                    <a:pt x="29493" y="267785"/>
                  </a:lnTo>
                  <a:lnTo>
                    <a:pt x="0" y="238248"/>
                  </a:lnTo>
                  <a:lnTo>
                    <a:pt x="0" y="29491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3993354" y="2485115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4">
                  <a:moveTo>
                    <a:pt x="558618" y="0"/>
                  </a:moveTo>
                  <a:lnTo>
                    <a:pt x="29122" y="0"/>
                  </a:lnTo>
                  <a:lnTo>
                    <a:pt x="17783" y="2287"/>
                  </a:lnTo>
                  <a:lnTo>
                    <a:pt x="8526" y="8526"/>
                  </a:lnTo>
                  <a:lnTo>
                    <a:pt x="2287" y="17782"/>
                  </a:lnTo>
                  <a:lnTo>
                    <a:pt x="0" y="29120"/>
                  </a:lnTo>
                  <a:lnTo>
                    <a:pt x="0" y="235141"/>
                  </a:lnTo>
                  <a:lnTo>
                    <a:pt x="2287" y="246486"/>
                  </a:lnTo>
                  <a:lnTo>
                    <a:pt x="8526" y="255758"/>
                  </a:lnTo>
                  <a:lnTo>
                    <a:pt x="17783" y="262013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3"/>
                  </a:lnTo>
                  <a:lnTo>
                    <a:pt x="579237" y="255758"/>
                  </a:lnTo>
                  <a:lnTo>
                    <a:pt x="585492" y="246486"/>
                  </a:lnTo>
                  <a:lnTo>
                    <a:pt x="587787" y="235141"/>
                  </a:lnTo>
                  <a:lnTo>
                    <a:pt x="587787" y="29120"/>
                  </a:lnTo>
                  <a:lnTo>
                    <a:pt x="585492" y="17782"/>
                  </a:lnTo>
                  <a:lnTo>
                    <a:pt x="579237" y="8526"/>
                  </a:lnTo>
                  <a:lnTo>
                    <a:pt x="569964" y="2287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993354" y="2485115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4">
                  <a:moveTo>
                    <a:pt x="0" y="29120"/>
                  </a:moveTo>
                  <a:lnTo>
                    <a:pt x="2287" y="17782"/>
                  </a:lnTo>
                  <a:lnTo>
                    <a:pt x="8526" y="8526"/>
                  </a:lnTo>
                  <a:lnTo>
                    <a:pt x="17783" y="2287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20"/>
                  </a:lnTo>
                  <a:lnTo>
                    <a:pt x="587787" y="235141"/>
                  </a:lnTo>
                  <a:lnTo>
                    <a:pt x="585492" y="246486"/>
                  </a:lnTo>
                  <a:lnTo>
                    <a:pt x="579237" y="255758"/>
                  </a:lnTo>
                  <a:lnTo>
                    <a:pt x="569964" y="262013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41"/>
                  </a:lnTo>
                  <a:lnTo>
                    <a:pt x="0" y="29120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3991592" y="2208612"/>
              <a:ext cx="1189990" cy="264795"/>
            </a:xfrm>
            <a:custGeom>
              <a:avLst/>
              <a:gdLst/>
              <a:ahLst/>
              <a:cxnLst/>
              <a:rect l="l" t="t" r="r" b="b"/>
              <a:pathLst>
                <a:path w="1189989" h="264794">
                  <a:moveTo>
                    <a:pt x="1160318" y="0"/>
                  </a:moveTo>
                  <a:lnTo>
                    <a:pt x="29169" y="0"/>
                  </a:lnTo>
                  <a:lnTo>
                    <a:pt x="0" y="29166"/>
                  </a:lnTo>
                  <a:lnTo>
                    <a:pt x="0" y="235141"/>
                  </a:lnTo>
                  <a:lnTo>
                    <a:pt x="2288" y="246506"/>
                  </a:lnTo>
                  <a:lnTo>
                    <a:pt x="8532" y="255776"/>
                  </a:lnTo>
                  <a:lnTo>
                    <a:pt x="17803" y="262019"/>
                  </a:lnTo>
                  <a:lnTo>
                    <a:pt x="29169" y="264308"/>
                  </a:lnTo>
                  <a:lnTo>
                    <a:pt x="1160318" y="264308"/>
                  </a:lnTo>
                  <a:lnTo>
                    <a:pt x="1171684" y="262019"/>
                  </a:lnTo>
                  <a:lnTo>
                    <a:pt x="1180954" y="255776"/>
                  </a:lnTo>
                  <a:lnTo>
                    <a:pt x="1187199" y="246506"/>
                  </a:lnTo>
                  <a:lnTo>
                    <a:pt x="1189487" y="235141"/>
                  </a:lnTo>
                  <a:lnTo>
                    <a:pt x="1189487" y="29166"/>
                  </a:lnTo>
                  <a:lnTo>
                    <a:pt x="1187199" y="17801"/>
                  </a:lnTo>
                  <a:lnTo>
                    <a:pt x="1180954" y="8532"/>
                  </a:lnTo>
                  <a:lnTo>
                    <a:pt x="1171684" y="2288"/>
                  </a:lnTo>
                  <a:lnTo>
                    <a:pt x="1160318" y="0"/>
                  </a:lnTo>
                  <a:close/>
                </a:path>
              </a:pathLst>
            </a:custGeom>
            <a:solidFill>
              <a:srgbClr val="006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4588098" y="2488593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4">
                  <a:moveTo>
                    <a:pt x="558618" y="0"/>
                  </a:moveTo>
                  <a:lnTo>
                    <a:pt x="29122" y="0"/>
                  </a:lnTo>
                  <a:lnTo>
                    <a:pt x="17783" y="2287"/>
                  </a:lnTo>
                  <a:lnTo>
                    <a:pt x="8526" y="8526"/>
                  </a:lnTo>
                  <a:lnTo>
                    <a:pt x="2287" y="17782"/>
                  </a:lnTo>
                  <a:lnTo>
                    <a:pt x="0" y="29120"/>
                  </a:lnTo>
                  <a:lnTo>
                    <a:pt x="0" y="235141"/>
                  </a:lnTo>
                  <a:lnTo>
                    <a:pt x="2287" y="246486"/>
                  </a:lnTo>
                  <a:lnTo>
                    <a:pt x="8526" y="255758"/>
                  </a:lnTo>
                  <a:lnTo>
                    <a:pt x="17783" y="262013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3"/>
                  </a:lnTo>
                  <a:lnTo>
                    <a:pt x="579237" y="255758"/>
                  </a:lnTo>
                  <a:lnTo>
                    <a:pt x="585492" y="246486"/>
                  </a:lnTo>
                  <a:lnTo>
                    <a:pt x="587787" y="235141"/>
                  </a:lnTo>
                  <a:lnTo>
                    <a:pt x="587787" y="29120"/>
                  </a:lnTo>
                  <a:lnTo>
                    <a:pt x="585492" y="17782"/>
                  </a:lnTo>
                  <a:lnTo>
                    <a:pt x="579237" y="8526"/>
                  </a:lnTo>
                  <a:lnTo>
                    <a:pt x="569964" y="2287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4588098" y="2488593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4">
                  <a:moveTo>
                    <a:pt x="0" y="29120"/>
                  </a:moveTo>
                  <a:lnTo>
                    <a:pt x="2287" y="17782"/>
                  </a:lnTo>
                  <a:lnTo>
                    <a:pt x="8526" y="8526"/>
                  </a:lnTo>
                  <a:lnTo>
                    <a:pt x="17783" y="2287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20"/>
                  </a:lnTo>
                  <a:lnTo>
                    <a:pt x="587787" y="235141"/>
                  </a:lnTo>
                  <a:lnTo>
                    <a:pt x="585492" y="246486"/>
                  </a:lnTo>
                  <a:lnTo>
                    <a:pt x="579237" y="255758"/>
                  </a:lnTo>
                  <a:lnTo>
                    <a:pt x="569964" y="262013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41"/>
                  </a:lnTo>
                  <a:lnTo>
                    <a:pt x="0" y="29120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92774" y="2762755"/>
              <a:ext cx="588946" cy="592374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4588098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5" h="591820">
                  <a:moveTo>
                    <a:pt x="519850" y="0"/>
                  </a:moveTo>
                  <a:lnTo>
                    <a:pt x="64413" y="0"/>
                  </a:lnTo>
                  <a:lnTo>
                    <a:pt x="39343" y="5062"/>
                  </a:lnTo>
                  <a:lnTo>
                    <a:pt x="18868" y="18866"/>
                  </a:lnTo>
                  <a:lnTo>
                    <a:pt x="5062" y="39339"/>
                  </a:lnTo>
                  <a:lnTo>
                    <a:pt x="0" y="64407"/>
                  </a:lnTo>
                  <a:lnTo>
                    <a:pt x="0" y="526761"/>
                  </a:lnTo>
                  <a:lnTo>
                    <a:pt x="5062" y="551836"/>
                  </a:lnTo>
                  <a:lnTo>
                    <a:pt x="18868" y="572325"/>
                  </a:lnTo>
                  <a:lnTo>
                    <a:pt x="39343" y="586145"/>
                  </a:lnTo>
                  <a:lnTo>
                    <a:pt x="64413" y="591215"/>
                  </a:lnTo>
                  <a:lnTo>
                    <a:pt x="519850" y="591215"/>
                  </a:lnTo>
                  <a:lnTo>
                    <a:pt x="544927" y="586145"/>
                  </a:lnTo>
                  <a:lnTo>
                    <a:pt x="565418" y="572325"/>
                  </a:lnTo>
                  <a:lnTo>
                    <a:pt x="579239" y="551836"/>
                  </a:lnTo>
                  <a:lnTo>
                    <a:pt x="584309" y="526761"/>
                  </a:lnTo>
                  <a:lnTo>
                    <a:pt x="584309" y="64407"/>
                  </a:lnTo>
                  <a:lnTo>
                    <a:pt x="579239" y="39339"/>
                  </a:lnTo>
                  <a:lnTo>
                    <a:pt x="565418" y="18866"/>
                  </a:lnTo>
                  <a:lnTo>
                    <a:pt x="544927" y="5062"/>
                  </a:lnTo>
                  <a:lnTo>
                    <a:pt x="51985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4588098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5" h="591820">
                  <a:moveTo>
                    <a:pt x="0" y="64407"/>
                  </a:moveTo>
                  <a:lnTo>
                    <a:pt x="5062" y="39339"/>
                  </a:lnTo>
                  <a:lnTo>
                    <a:pt x="18868" y="18866"/>
                  </a:lnTo>
                  <a:lnTo>
                    <a:pt x="39343" y="5062"/>
                  </a:lnTo>
                  <a:lnTo>
                    <a:pt x="64413" y="0"/>
                  </a:lnTo>
                  <a:lnTo>
                    <a:pt x="519850" y="0"/>
                  </a:lnTo>
                  <a:lnTo>
                    <a:pt x="565418" y="18866"/>
                  </a:lnTo>
                  <a:lnTo>
                    <a:pt x="584309" y="64407"/>
                  </a:lnTo>
                  <a:lnTo>
                    <a:pt x="584309" y="526761"/>
                  </a:lnTo>
                  <a:lnTo>
                    <a:pt x="579239" y="551836"/>
                  </a:lnTo>
                  <a:lnTo>
                    <a:pt x="565418" y="572325"/>
                  </a:lnTo>
                  <a:lnTo>
                    <a:pt x="544927" y="586145"/>
                  </a:lnTo>
                  <a:lnTo>
                    <a:pt x="519850" y="591215"/>
                  </a:lnTo>
                  <a:lnTo>
                    <a:pt x="64413" y="591215"/>
                  </a:lnTo>
                  <a:lnTo>
                    <a:pt x="18868" y="572325"/>
                  </a:lnTo>
                  <a:lnTo>
                    <a:pt x="0" y="526761"/>
                  </a:lnTo>
                  <a:lnTo>
                    <a:pt x="0" y="64407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38506" y="2792872"/>
              <a:ext cx="479968" cy="528616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5182842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5" h="591820">
                  <a:moveTo>
                    <a:pt x="519850" y="0"/>
                  </a:moveTo>
                  <a:lnTo>
                    <a:pt x="64413" y="0"/>
                  </a:lnTo>
                  <a:lnTo>
                    <a:pt x="39343" y="5062"/>
                  </a:lnTo>
                  <a:lnTo>
                    <a:pt x="18868" y="18866"/>
                  </a:lnTo>
                  <a:lnTo>
                    <a:pt x="5062" y="39339"/>
                  </a:lnTo>
                  <a:lnTo>
                    <a:pt x="0" y="64407"/>
                  </a:lnTo>
                  <a:lnTo>
                    <a:pt x="0" y="526761"/>
                  </a:lnTo>
                  <a:lnTo>
                    <a:pt x="5062" y="551836"/>
                  </a:lnTo>
                  <a:lnTo>
                    <a:pt x="18868" y="572325"/>
                  </a:lnTo>
                  <a:lnTo>
                    <a:pt x="39343" y="586145"/>
                  </a:lnTo>
                  <a:lnTo>
                    <a:pt x="64413" y="591215"/>
                  </a:lnTo>
                  <a:lnTo>
                    <a:pt x="519850" y="591215"/>
                  </a:lnTo>
                  <a:lnTo>
                    <a:pt x="544927" y="586145"/>
                  </a:lnTo>
                  <a:lnTo>
                    <a:pt x="565418" y="572325"/>
                  </a:lnTo>
                  <a:lnTo>
                    <a:pt x="579239" y="551836"/>
                  </a:lnTo>
                  <a:lnTo>
                    <a:pt x="584309" y="526761"/>
                  </a:lnTo>
                  <a:lnTo>
                    <a:pt x="584309" y="64407"/>
                  </a:lnTo>
                  <a:lnTo>
                    <a:pt x="579239" y="39339"/>
                  </a:lnTo>
                  <a:lnTo>
                    <a:pt x="565418" y="18866"/>
                  </a:lnTo>
                  <a:lnTo>
                    <a:pt x="544927" y="5062"/>
                  </a:lnTo>
                  <a:lnTo>
                    <a:pt x="51985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5182842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5" h="591820">
                  <a:moveTo>
                    <a:pt x="0" y="64407"/>
                  </a:moveTo>
                  <a:lnTo>
                    <a:pt x="5062" y="39339"/>
                  </a:lnTo>
                  <a:lnTo>
                    <a:pt x="18868" y="18866"/>
                  </a:lnTo>
                  <a:lnTo>
                    <a:pt x="39343" y="5062"/>
                  </a:lnTo>
                  <a:lnTo>
                    <a:pt x="64413" y="0"/>
                  </a:lnTo>
                  <a:lnTo>
                    <a:pt x="519850" y="0"/>
                  </a:lnTo>
                  <a:lnTo>
                    <a:pt x="565418" y="18866"/>
                  </a:lnTo>
                  <a:lnTo>
                    <a:pt x="584309" y="64407"/>
                  </a:lnTo>
                  <a:lnTo>
                    <a:pt x="584309" y="526761"/>
                  </a:lnTo>
                  <a:lnTo>
                    <a:pt x="579239" y="551836"/>
                  </a:lnTo>
                  <a:lnTo>
                    <a:pt x="565418" y="572325"/>
                  </a:lnTo>
                  <a:lnTo>
                    <a:pt x="544927" y="586145"/>
                  </a:lnTo>
                  <a:lnTo>
                    <a:pt x="519850" y="591215"/>
                  </a:lnTo>
                  <a:lnTo>
                    <a:pt x="64413" y="591215"/>
                  </a:lnTo>
                  <a:lnTo>
                    <a:pt x="18868" y="572325"/>
                  </a:lnTo>
                  <a:lnTo>
                    <a:pt x="0" y="526761"/>
                  </a:lnTo>
                  <a:lnTo>
                    <a:pt x="0" y="64407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0" name="object 5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36728" y="2792872"/>
              <a:ext cx="476490" cy="528616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5777585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5" h="591820">
                  <a:moveTo>
                    <a:pt x="519850" y="0"/>
                  </a:moveTo>
                  <a:lnTo>
                    <a:pt x="64413" y="0"/>
                  </a:lnTo>
                  <a:lnTo>
                    <a:pt x="39343" y="5062"/>
                  </a:lnTo>
                  <a:lnTo>
                    <a:pt x="18868" y="18866"/>
                  </a:lnTo>
                  <a:lnTo>
                    <a:pt x="5062" y="39339"/>
                  </a:lnTo>
                  <a:lnTo>
                    <a:pt x="0" y="64407"/>
                  </a:lnTo>
                  <a:lnTo>
                    <a:pt x="0" y="526761"/>
                  </a:lnTo>
                  <a:lnTo>
                    <a:pt x="5062" y="551836"/>
                  </a:lnTo>
                  <a:lnTo>
                    <a:pt x="18868" y="572325"/>
                  </a:lnTo>
                  <a:lnTo>
                    <a:pt x="39343" y="586145"/>
                  </a:lnTo>
                  <a:lnTo>
                    <a:pt x="64413" y="591215"/>
                  </a:lnTo>
                  <a:lnTo>
                    <a:pt x="519850" y="591215"/>
                  </a:lnTo>
                  <a:lnTo>
                    <a:pt x="544927" y="586145"/>
                  </a:lnTo>
                  <a:lnTo>
                    <a:pt x="565418" y="572325"/>
                  </a:lnTo>
                  <a:lnTo>
                    <a:pt x="579239" y="551836"/>
                  </a:lnTo>
                  <a:lnTo>
                    <a:pt x="584309" y="526761"/>
                  </a:lnTo>
                  <a:lnTo>
                    <a:pt x="584309" y="64407"/>
                  </a:lnTo>
                  <a:lnTo>
                    <a:pt x="579239" y="39339"/>
                  </a:lnTo>
                  <a:lnTo>
                    <a:pt x="565418" y="18866"/>
                  </a:lnTo>
                  <a:lnTo>
                    <a:pt x="544927" y="5062"/>
                  </a:lnTo>
                  <a:lnTo>
                    <a:pt x="51985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5777585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5" h="591820">
                  <a:moveTo>
                    <a:pt x="0" y="64407"/>
                  </a:moveTo>
                  <a:lnTo>
                    <a:pt x="5062" y="39339"/>
                  </a:lnTo>
                  <a:lnTo>
                    <a:pt x="18868" y="18866"/>
                  </a:lnTo>
                  <a:lnTo>
                    <a:pt x="39343" y="5062"/>
                  </a:lnTo>
                  <a:lnTo>
                    <a:pt x="64413" y="0"/>
                  </a:lnTo>
                  <a:lnTo>
                    <a:pt x="519850" y="0"/>
                  </a:lnTo>
                  <a:lnTo>
                    <a:pt x="565418" y="18866"/>
                  </a:lnTo>
                  <a:lnTo>
                    <a:pt x="584309" y="64407"/>
                  </a:lnTo>
                  <a:lnTo>
                    <a:pt x="584309" y="526761"/>
                  </a:lnTo>
                  <a:lnTo>
                    <a:pt x="579239" y="551836"/>
                  </a:lnTo>
                  <a:lnTo>
                    <a:pt x="565418" y="572325"/>
                  </a:lnTo>
                  <a:lnTo>
                    <a:pt x="544927" y="586145"/>
                  </a:lnTo>
                  <a:lnTo>
                    <a:pt x="519850" y="591215"/>
                  </a:lnTo>
                  <a:lnTo>
                    <a:pt x="64413" y="591215"/>
                  </a:lnTo>
                  <a:lnTo>
                    <a:pt x="18868" y="572325"/>
                  </a:lnTo>
                  <a:lnTo>
                    <a:pt x="0" y="526761"/>
                  </a:lnTo>
                  <a:lnTo>
                    <a:pt x="0" y="64407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/>
          <p:cNvSpPr txBox="1"/>
          <p:nvPr/>
        </p:nvSpPr>
        <p:spPr>
          <a:xfrm>
            <a:off x="6016967" y="3005857"/>
            <a:ext cx="105410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65"/>
              </a:lnSpc>
            </a:pPr>
            <a:r>
              <a:rPr dirty="0" sz="650" spc="-5">
                <a:latin typeface="Verdana"/>
                <a:cs typeface="Verdana"/>
              </a:rPr>
              <a:t>07</a:t>
            </a:r>
            <a:endParaRPr sz="650">
              <a:latin typeface="Verdana"/>
              <a:cs typeface="Verdana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5827994" y="2762699"/>
            <a:ext cx="1108710" cy="593090"/>
            <a:chOff x="5827994" y="2762699"/>
            <a:chExt cx="1108710" cy="593090"/>
          </a:xfrm>
        </p:grpSpPr>
        <p:pic>
          <p:nvPicPr>
            <p:cNvPr id="55" name="object 5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27994" y="2792872"/>
              <a:ext cx="476490" cy="528616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6351461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519850" y="0"/>
                  </a:moveTo>
                  <a:lnTo>
                    <a:pt x="64413" y="0"/>
                  </a:lnTo>
                  <a:lnTo>
                    <a:pt x="39343" y="5062"/>
                  </a:lnTo>
                  <a:lnTo>
                    <a:pt x="18868" y="18866"/>
                  </a:lnTo>
                  <a:lnTo>
                    <a:pt x="5062" y="39339"/>
                  </a:lnTo>
                  <a:lnTo>
                    <a:pt x="0" y="64407"/>
                  </a:lnTo>
                  <a:lnTo>
                    <a:pt x="0" y="526761"/>
                  </a:lnTo>
                  <a:lnTo>
                    <a:pt x="5062" y="551836"/>
                  </a:lnTo>
                  <a:lnTo>
                    <a:pt x="18868" y="572325"/>
                  </a:lnTo>
                  <a:lnTo>
                    <a:pt x="39343" y="586145"/>
                  </a:lnTo>
                  <a:lnTo>
                    <a:pt x="64413" y="591215"/>
                  </a:lnTo>
                  <a:lnTo>
                    <a:pt x="519850" y="591215"/>
                  </a:lnTo>
                  <a:lnTo>
                    <a:pt x="544927" y="586145"/>
                  </a:lnTo>
                  <a:lnTo>
                    <a:pt x="565418" y="572325"/>
                  </a:lnTo>
                  <a:lnTo>
                    <a:pt x="579239" y="551836"/>
                  </a:lnTo>
                  <a:lnTo>
                    <a:pt x="584309" y="526761"/>
                  </a:lnTo>
                  <a:lnTo>
                    <a:pt x="584309" y="64407"/>
                  </a:lnTo>
                  <a:lnTo>
                    <a:pt x="579239" y="39339"/>
                  </a:lnTo>
                  <a:lnTo>
                    <a:pt x="565418" y="18866"/>
                  </a:lnTo>
                  <a:lnTo>
                    <a:pt x="544927" y="5062"/>
                  </a:lnTo>
                  <a:lnTo>
                    <a:pt x="51985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6351461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0" y="64407"/>
                  </a:moveTo>
                  <a:lnTo>
                    <a:pt x="5062" y="39339"/>
                  </a:lnTo>
                  <a:lnTo>
                    <a:pt x="18868" y="18866"/>
                  </a:lnTo>
                  <a:lnTo>
                    <a:pt x="39343" y="5062"/>
                  </a:lnTo>
                  <a:lnTo>
                    <a:pt x="64413" y="0"/>
                  </a:lnTo>
                  <a:lnTo>
                    <a:pt x="519850" y="0"/>
                  </a:lnTo>
                  <a:lnTo>
                    <a:pt x="565418" y="18866"/>
                  </a:lnTo>
                  <a:lnTo>
                    <a:pt x="584309" y="64407"/>
                  </a:lnTo>
                  <a:lnTo>
                    <a:pt x="584309" y="526761"/>
                  </a:lnTo>
                  <a:lnTo>
                    <a:pt x="579239" y="551836"/>
                  </a:lnTo>
                  <a:lnTo>
                    <a:pt x="565418" y="572325"/>
                  </a:lnTo>
                  <a:lnTo>
                    <a:pt x="544927" y="586145"/>
                  </a:lnTo>
                  <a:lnTo>
                    <a:pt x="519850" y="591215"/>
                  </a:lnTo>
                  <a:lnTo>
                    <a:pt x="64413" y="591215"/>
                  </a:lnTo>
                  <a:lnTo>
                    <a:pt x="18868" y="572325"/>
                  </a:lnTo>
                  <a:lnTo>
                    <a:pt x="0" y="526761"/>
                  </a:lnTo>
                  <a:lnTo>
                    <a:pt x="0" y="64407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" name="object 58"/>
          <p:cNvSpPr txBox="1"/>
          <p:nvPr/>
        </p:nvSpPr>
        <p:spPr>
          <a:xfrm>
            <a:off x="6589452" y="3005857"/>
            <a:ext cx="107314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65"/>
              </a:lnSpc>
            </a:pPr>
            <a:r>
              <a:rPr dirty="0" sz="650" spc="5">
                <a:latin typeface="Verdana"/>
                <a:cs typeface="Verdana"/>
              </a:rPr>
              <a:t>06</a:t>
            </a:r>
            <a:endParaRPr sz="650">
              <a:latin typeface="Verdana"/>
              <a:cs typeface="Verdana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6966438" y="2762699"/>
            <a:ext cx="1180465" cy="593090"/>
            <a:chOff x="6966438" y="2762699"/>
            <a:chExt cx="1180465" cy="593090"/>
          </a:xfrm>
        </p:grpSpPr>
        <p:sp>
          <p:nvSpPr>
            <p:cNvPr id="60" name="object 60"/>
            <p:cNvSpPr/>
            <p:nvPr/>
          </p:nvSpPr>
          <p:spPr>
            <a:xfrm>
              <a:off x="6967073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519850" y="0"/>
                  </a:moveTo>
                  <a:lnTo>
                    <a:pt x="64413" y="0"/>
                  </a:lnTo>
                  <a:lnTo>
                    <a:pt x="39343" y="5062"/>
                  </a:lnTo>
                  <a:lnTo>
                    <a:pt x="18868" y="18866"/>
                  </a:lnTo>
                  <a:lnTo>
                    <a:pt x="5062" y="39339"/>
                  </a:lnTo>
                  <a:lnTo>
                    <a:pt x="0" y="64407"/>
                  </a:lnTo>
                  <a:lnTo>
                    <a:pt x="0" y="526761"/>
                  </a:lnTo>
                  <a:lnTo>
                    <a:pt x="5062" y="551836"/>
                  </a:lnTo>
                  <a:lnTo>
                    <a:pt x="18868" y="572325"/>
                  </a:lnTo>
                  <a:lnTo>
                    <a:pt x="39343" y="586145"/>
                  </a:lnTo>
                  <a:lnTo>
                    <a:pt x="64413" y="591215"/>
                  </a:lnTo>
                  <a:lnTo>
                    <a:pt x="519850" y="591215"/>
                  </a:lnTo>
                  <a:lnTo>
                    <a:pt x="544927" y="586145"/>
                  </a:lnTo>
                  <a:lnTo>
                    <a:pt x="565418" y="572325"/>
                  </a:lnTo>
                  <a:lnTo>
                    <a:pt x="579239" y="551836"/>
                  </a:lnTo>
                  <a:lnTo>
                    <a:pt x="584309" y="526761"/>
                  </a:lnTo>
                  <a:lnTo>
                    <a:pt x="584309" y="64407"/>
                  </a:lnTo>
                  <a:lnTo>
                    <a:pt x="579239" y="39339"/>
                  </a:lnTo>
                  <a:lnTo>
                    <a:pt x="565418" y="18866"/>
                  </a:lnTo>
                  <a:lnTo>
                    <a:pt x="544927" y="5062"/>
                  </a:lnTo>
                  <a:lnTo>
                    <a:pt x="51985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6967073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0" y="64407"/>
                  </a:moveTo>
                  <a:lnTo>
                    <a:pt x="5062" y="39339"/>
                  </a:lnTo>
                  <a:lnTo>
                    <a:pt x="18868" y="18866"/>
                  </a:lnTo>
                  <a:lnTo>
                    <a:pt x="39343" y="5062"/>
                  </a:lnTo>
                  <a:lnTo>
                    <a:pt x="64413" y="0"/>
                  </a:lnTo>
                  <a:lnTo>
                    <a:pt x="519850" y="0"/>
                  </a:lnTo>
                  <a:lnTo>
                    <a:pt x="565418" y="18866"/>
                  </a:lnTo>
                  <a:lnTo>
                    <a:pt x="584309" y="64407"/>
                  </a:lnTo>
                  <a:lnTo>
                    <a:pt x="584309" y="526761"/>
                  </a:lnTo>
                  <a:lnTo>
                    <a:pt x="579239" y="551836"/>
                  </a:lnTo>
                  <a:lnTo>
                    <a:pt x="565418" y="572325"/>
                  </a:lnTo>
                  <a:lnTo>
                    <a:pt x="544927" y="586145"/>
                  </a:lnTo>
                  <a:lnTo>
                    <a:pt x="519850" y="591215"/>
                  </a:lnTo>
                  <a:lnTo>
                    <a:pt x="64413" y="591215"/>
                  </a:lnTo>
                  <a:lnTo>
                    <a:pt x="18868" y="572325"/>
                  </a:lnTo>
                  <a:lnTo>
                    <a:pt x="0" y="526761"/>
                  </a:lnTo>
                  <a:lnTo>
                    <a:pt x="0" y="64407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17481" y="2792872"/>
              <a:ext cx="479968" cy="528616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7561817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519850" y="0"/>
                  </a:moveTo>
                  <a:lnTo>
                    <a:pt x="64413" y="0"/>
                  </a:lnTo>
                  <a:lnTo>
                    <a:pt x="39343" y="5062"/>
                  </a:lnTo>
                  <a:lnTo>
                    <a:pt x="18868" y="18866"/>
                  </a:lnTo>
                  <a:lnTo>
                    <a:pt x="5062" y="39339"/>
                  </a:lnTo>
                  <a:lnTo>
                    <a:pt x="0" y="64407"/>
                  </a:lnTo>
                  <a:lnTo>
                    <a:pt x="0" y="526761"/>
                  </a:lnTo>
                  <a:lnTo>
                    <a:pt x="5062" y="551836"/>
                  </a:lnTo>
                  <a:lnTo>
                    <a:pt x="18868" y="572325"/>
                  </a:lnTo>
                  <a:lnTo>
                    <a:pt x="39343" y="586145"/>
                  </a:lnTo>
                  <a:lnTo>
                    <a:pt x="64413" y="591215"/>
                  </a:lnTo>
                  <a:lnTo>
                    <a:pt x="519850" y="591215"/>
                  </a:lnTo>
                  <a:lnTo>
                    <a:pt x="544927" y="586145"/>
                  </a:lnTo>
                  <a:lnTo>
                    <a:pt x="565418" y="572325"/>
                  </a:lnTo>
                  <a:lnTo>
                    <a:pt x="579239" y="551836"/>
                  </a:lnTo>
                  <a:lnTo>
                    <a:pt x="584309" y="526761"/>
                  </a:lnTo>
                  <a:lnTo>
                    <a:pt x="584309" y="64407"/>
                  </a:lnTo>
                  <a:lnTo>
                    <a:pt x="579239" y="39339"/>
                  </a:lnTo>
                  <a:lnTo>
                    <a:pt x="565418" y="18866"/>
                  </a:lnTo>
                  <a:lnTo>
                    <a:pt x="544927" y="5062"/>
                  </a:lnTo>
                  <a:lnTo>
                    <a:pt x="51985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7561817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0" y="64407"/>
                  </a:moveTo>
                  <a:lnTo>
                    <a:pt x="5062" y="39339"/>
                  </a:lnTo>
                  <a:lnTo>
                    <a:pt x="18868" y="18866"/>
                  </a:lnTo>
                  <a:lnTo>
                    <a:pt x="39343" y="5062"/>
                  </a:lnTo>
                  <a:lnTo>
                    <a:pt x="64413" y="0"/>
                  </a:lnTo>
                  <a:lnTo>
                    <a:pt x="519850" y="0"/>
                  </a:lnTo>
                  <a:lnTo>
                    <a:pt x="565418" y="18866"/>
                  </a:lnTo>
                  <a:lnTo>
                    <a:pt x="584309" y="64407"/>
                  </a:lnTo>
                  <a:lnTo>
                    <a:pt x="584309" y="526761"/>
                  </a:lnTo>
                  <a:lnTo>
                    <a:pt x="579239" y="551836"/>
                  </a:lnTo>
                  <a:lnTo>
                    <a:pt x="565418" y="572325"/>
                  </a:lnTo>
                  <a:lnTo>
                    <a:pt x="544927" y="586145"/>
                  </a:lnTo>
                  <a:lnTo>
                    <a:pt x="519850" y="591215"/>
                  </a:lnTo>
                  <a:lnTo>
                    <a:pt x="64413" y="591215"/>
                  </a:lnTo>
                  <a:lnTo>
                    <a:pt x="18868" y="572325"/>
                  </a:lnTo>
                  <a:lnTo>
                    <a:pt x="0" y="526761"/>
                  </a:lnTo>
                  <a:lnTo>
                    <a:pt x="0" y="64407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/>
          <p:cNvSpPr txBox="1"/>
          <p:nvPr/>
        </p:nvSpPr>
        <p:spPr>
          <a:xfrm>
            <a:off x="7797720" y="3005857"/>
            <a:ext cx="111760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65"/>
              </a:lnSpc>
            </a:pPr>
            <a:r>
              <a:rPr dirty="0" sz="650" spc="20">
                <a:latin typeface="Verdana"/>
                <a:cs typeface="Verdana"/>
              </a:rPr>
              <a:t>04</a:t>
            </a:r>
            <a:endParaRPr sz="650">
              <a:latin typeface="Verdana"/>
              <a:cs typeface="Verdana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5181079" y="2205134"/>
            <a:ext cx="5353050" cy="1150620"/>
            <a:chOff x="5181079" y="2205134"/>
            <a:chExt cx="5353050" cy="1150620"/>
          </a:xfrm>
        </p:grpSpPr>
        <p:pic>
          <p:nvPicPr>
            <p:cNvPr id="67" name="object 6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612225" y="2792872"/>
              <a:ext cx="479968" cy="528616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6370567" y="2205134"/>
              <a:ext cx="1784350" cy="267970"/>
            </a:xfrm>
            <a:custGeom>
              <a:avLst/>
              <a:gdLst/>
              <a:ahLst/>
              <a:cxnLst/>
              <a:rect l="l" t="t" r="r" b="b"/>
              <a:pathLst>
                <a:path w="1784350" h="267969">
                  <a:moveTo>
                    <a:pt x="1754691" y="0"/>
                  </a:moveTo>
                  <a:lnTo>
                    <a:pt x="29540" y="0"/>
                  </a:lnTo>
                  <a:lnTo>
                    <a:pt x="0" y="29537"/>
                  </a:lnTo>
                  <a:lnTo>
                    <a:pt x="0" y="238248"/>
                  </a:lnTo>
                  <a:lnTo>
                    <a:pt x="2320" y="249749"/>
                  </a:lnTo>
                  <a:lnTo>
                    <a:pt x="8648" y="259137"/>
                  </a:lnTo>
                  <a:lnTo>
                    <a:pt x="18037" y="265465"/>
                  </a:lnTo>
                  <a:lnTo>
                    <a:pt x="29540" y="267785"/>
                  </a:lnTo>
                  <a:lnTo>
                    <a:pt x="1754691" y="267785"/>
                  </a:lnTo>
                  <a:lnTo>
                    <a:pt x="1766193" y="265465"/>
                  </a:lnTo>
                  <a:lnTo>
                    <a:pt x="1775582" y="259137"/>
                  </a:lnTo>
                  <a:lnTo>
                    <a:pt x="1781911" y="249749"/>
                  </a:lnTo>
                  <a:lnTo>
                    <a:pt x="1784231" y="238248"/>
                  </a:lnTo>
                  <a:lnTo>
                    <a:pt x="1784231" y="29537"/>
                  </a:lnTo>
                  <a:lnTo>
                    <a:pt x="1781911" y="18036"/>
                  </a:lnTo>
                  <a:lnTo>
                    <a:pt x="1775582" y="8647"/>
                  </a:lnTo>
                  <a:lnTo>
                    <a:pt x="1766193" y="2319"/>
                  </a:lnTo>
                  <a:lnTo>
                    <a:pt x="1754691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5181079" y="2205134"/>
              <a:ext cx="1189990" cy="267970"/>
            </a:xfrm>
            <a:custGeom>
              <a:avLst/>
              <a:gdLst/>
              <a:ahLst/>
              <a:cxnLst/>
              <a:rect l="l" t="t" r="r" b="b"/>
              <a:pathLst>
                <a:path w="1189989" h="267969">
                  <a:moveTo>
                    <a:pt x="1159947" y="0"/>
                  </a:moveTo>
                  <a:lnTo>
                    <a:pt x="29540" y="0"/>
                  </a:lnTo>
                  <a:lnTo>
                    <a:pt x="0" y="29537"/>
                  </a:lnTo>
                  <a:lnTo>
                    <a:pt x="0" y="238248"/>
                  </a:lnTo>
                  <a:lnTo>
                    <a:pt x="2320" y="249749"/>
                  </a:lnTo>
                  <a:lnTo>
                    <a:pt x="8648" y="259137"/>
                  </a:lnTo>
                  <a:lnTo>
                    <a:pt x="18037" y="265465"/>
                  </a:lnTo>
                  <a:lnTo>
                    <a:pt x="29540" y="267785"/>
                  </a:lnTo>
                  <a:lnTo>
                    <a:pt x="1159947" y="267785"/>
                  </a:lnTo>
                  <a:lnTo>
                    <a:pt x="1171449" y="265465"/>
                  </a:lnTo>
                  <a:lnTo>
                    <a:pt x="1180838" y="259137"/>
                  </a:lnTo>
                  <a:lnTo>
                    <a:pt x="1187167" y="249749"/>
                  </a:lnTo>
                  <a:lnTo>
                    <a:pt x="1189487" y="238248"/>
                  </a:lnTo>
                  <a:lnTo>
                    <a:pt x="1189487" y="29537"/>
                  </a:lnTo>
                  <a:lnTo>
                    <a:pt x="1187167" y="18036"/>
                  </a:lnTo>
                  <a:lnTo>
                    <a:pt x="1180838" y="8647"/>
                  </a:lnTo>
                  <a:lnTo>
                    <a:pt x="1171449" y="2319"/>
                  </a:lnTo>
                  <a:lnTo>
                    <a:pt x="1159947" y="0"/>
                  </a:lnTo>
                  <a:close/>
                </a:path>
              </a:pathLst>
            </a:custGeom>
            <a:solidFill>
              <a:srgbClr val="94B3D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154798" y="2205134"/>
              <a:ext cx="1189990" cy="264795"/>
            </a:xfrm>
            <a:custGeom>
              <a:avLst/>
              <a:gdLst/>
              <a:ahLst/>
              <a:cxnLst/>
              <a:rect l="l" t="t" r="r" b="b"/>
              <a:pathLst>
                <a:path w="1189990" h="264794">
                  <a:moveTo>
                    <a:pt x="1160318" y="0"/>
                  </a:moveTo>
                  <a:lnTo>
                    <a:pt x="29169" y="0"/>
                  </a:lnTo>
                  <a:lnTo>
                    <a:pt x="0" y="29166"/>
                  </a:lnTo>
                  <a:lnTo>
                    <a:pt x="0" y="235141"/>
                  </a:lnTo>
                  <a:lnTo>
                    <a:pt x="2288" y="246506"/>
                  </a:lnTo>
                  <a:lnTo>
                    <a:pt x="8532" y="255776"/>
                  </a:lnTo>
                  <a:lnTo>
                    <a:pt x="17803" y="262019"/>
                  </a:lnTo>
                  <a:lnTo>
                    <a:pt x="29169" y="264308"/>
                  </a:lnTo>
                  <a:lnTo>
                    <a:pt x="1160318" y="264308"/>
                  </a:lnTo>
                  <a:lnTo>
                    <a:pt x="1171684" y="262019"/>
                  </a:lnTo>
                  <a:lnTo>
                    <a:pt x="1180954" y="255776"/>
                  </a:lnTo>
                  <a:lnTo>
                    <a:pt x="1187199" y="246506"/>
                  </a:lnTo>
                  <a:lnTo>
                    <a:pt x="1189487" y="235141"/>
                  </a:lnTo>
                  <a:lnTo>
                    <a:pt x="1189487" y="29166"/>
                  </a:lnTo>
                  <a:lnTo>
                    <a:pt x="1187199" y="17801"/>
                  </a:lnTo>
                  <a:lnTo>
                    <a:pt x="1180954" y="8532"/>
                  </a:lnTo>
                  <a:lnTo>
                    <a:pt x="1171684" y="2288"/>
                  </a:lnTo>
                  <a:lnTo>
                    <a:pt x="1160318" y="0"/>
                  </a:lnTo>
                  <a:close/>
                </a:path>
              </a:pathLst>
            </a:custGeom>
            <a:solidFill>
              <a:srgbClr val="FF8A8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9344286" y="2205134"/>
              <a:ext cx="1189990" cy="264795"/>
            </a:xfrm>
            <a:custGeom>
              <a:avLst/>
              <a:gdLst/>
              <a:ahLst/>
              <a:cxnLst/>
              <a:rect l="l" t="t" r="r" b="b"/>
              <a:pathLst>
                <a:path w="1189990" h="264794">
                  <a:moveTo>
                    <a:pt x="1160318" y="0"/>
                  </a:moveTo>
                  <a:lnTo>
                    <a:pt x="29169" y="0"/>
                  </a:lnTo>
                  <a:lnTo>
                    <a:pt x="0" y="29166"/>
                  </a:lnTo>
                  <a:lnTo>
                    <a:pt x="0" y="235141"/>
                  </a:lnTo>
                  <a:lnTo>
                    <a:pt x="2288" y="246506"/>
                  </a:lnTo>
                  <a:lnTo>
                    <a:pt x="8532" y="255776"/>
                  </a:lnTo>
                  <a:lnTo>
                    <a:pt x="17803" y="262019"/>
                  </a:lnTo>
                  <a:lnTo>
                    <a:pt x="29169" y="264308"/>
                  </a:lnTo>
                  <a:lnTo>
                    <a:pt x="1160318" y="264308"/>
                  </a:lnTo>
                  <a:lnTo>
                    <a:pt x="1171684" y="262019"/>
                  </a:lnTo>
                  <a:lnTo>
                    <a:pt x="1180954" y="255776"/>
                  </a:lnTo>
                  <a:lnTo>
                    <a:pt x="1187199" y="246506"/>
                  </a:lnTo>
                  <a:lnTo>
                    <a:pt x="1189487" y="235141"/>
                  </a:lnTo>
                  <a:lnTo>
                    <a:pt x="1189487" y="29166"/>
                  </a:lnTo>
                  <a:lnTo>
                    <a:pt x="1187199" y="17801"/>
                  </a:lnTo>
                  <a:lnTo>
                    <a:pt x="1180954" y="8532"/>
                  </a:lnTo>
                  <a:lnTo>
                    <a:pt x="1171684" y="2288"/>
                  </a:lnTo>
                  <a:lnTo>
                    <a:pt x="1160318" y="0"/>
                  </a:lnTo>
                  <a:close/>
                </a:path>
              </a:pathLst>
            </a:custGeom>
            <a:solidFill>
              <a:srgbClr val="FF2E2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8156560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519850" y="0"/>
                  </a:moveTo>
                  <a:lnTo>
                    <a:pt x="64413" y="0"/>
                  </a:lnTo>
                  <a:lnTo>
                    <a:pt x="39343" y="5062"/>
                  </a:lnTo>
                  <a:lnTo>
                    <a:pt x="18868" y="18866"/>
                  </a:lnTo>
                  <a:lnTo>
                    <a:pt x="5062" y="39339"/>
                  </a:lnTo>
                  <a:lnTo>
                    <a:pt x="0" y="64407"/>
                  </a:lnTo>
                  <a:lnTo>
                    <a:pt x="0" y="526761"/>
                  </a:lnTo>
                  <a:lnTo>
                    <a:pt x="5062" y="551836"/>
                  </a:lnTo>
                  <a:lnTo>
                    <a:pt x="18868" y="572325"/>
                  </a:lnTo>
                  <a:lnTo>
                    <a:pt x="39343" y="586145"/>
                  </a:lnTo>
                  <a:lnTo>
                    <a:pt x="64413" y="591215"/>
                  </a:lnTo>
                  <a:lnTo>
                    <a:pt x="519850" y="591215"/>
                  </a:lnTo>
                  <a:lnTo>
                    <a:pt x="544927" y="586145"/>
                  </a:lnTo>
                  <a:lnTo>
                    <a:pt x="565418" y="572325"/>
                  </a:lnTo>
                  <a:lnTo>
                    <a:pt x="579239" y="551836"/>
                  </a:lnTo>
                  <a:lnTo>
                    <a:pt x="584309" y="526761"/>
                  </a:lnTo>
                  <a:lnTo>
                    <a:pt x="584309" y="64407"/>
                  </a:lnTo>
                  <a:lnTo>
                    <a:pt x="579239" y="39339"/>
                  </a:lnTo>
                  <a:lnTo>
                    <a:pt x="565418" y="18866"/>
                  </a:lnTo>
                  <a:lnTo>
                    <a:pt x="544927" y="5062"/>
                  </a:lnTo>
                  <a:lnTo>
                    <a:pt x="51985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8156560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0" y="64407"/>
                  </a:moveTo>
                  <a:lnTo>
                    <a:pt x="5062" y="39339"/>
                  </a:lnTo>
                  <a:lnTo>
                    <a:pt x="18868" y="18866"/>
                  </a:lnTo>
                  <a:lnTo>
                    <a:pt x="39343" y="5062"/>
                  </a:lnTo>
                  <a:lnTo>
                    <a:pt x="64413" y="0"/>
                  </a:lnTo>
                  <a:lnTo>
                    <a:pt x="519850" y="0"/>
                  </a:lnTo>
                  <a:lnTo>
                    <a:pt x="565418" y="18866"/>
                  </a:lnTo>
                  <a:lnTo>
                    <a:pt x="584309" y="64407"/>
                  </a:lnTo>
                  <a:lnTo>
                    <a:pt x="584309" y="526761"/>
                  </a:lnTo>
                  <a:lnTo>
                    <a:pt x="579239" y="551836"/>
                  </a:lnTo>
                  <a:lnTo>
                    <a:pt x="565418" y="572325"/>
                  </a:lnTo>
                  <a:lnTo>
                    <a:pt x="544927" y="586145"/>
                  </a:lnTo>
                  <a:lnTo>
                    <a:pt x="519850" y="591215"/>
                  </a:lnTo>
                  <a:lnTo>
                    <a:pt x="64413" y="591215"/>
                  </a:lnTo>
                  <a:lnTo>
                    <a:pt x="18868" y="572325"/>
                  </a:lnTo>
                  <a:lnTo>
                    <a:pt x="0" y="526761"/>
                  </a:lnTo>
                  <a:lnTo>
                    <a:pt x="0" y="64407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4" name="object 74"/>
          <p:cNvSpPr txBox="1"/>
          <p:nvPr/>
        </p:nvSpPr>
        <p:spPr>
          <a:xfrm>
            <a:off x="8395849" y="3005857"/>
            <a:ext cx="103505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65"/>
              </a:lnSpc>
            </a:pPr>
            <a:r>
              <a:rPr dirty="0" sz="650" spc="-10">
                <a:latin typeface="Verdana"/>
                <a:cs typeface="Verdana"/>
              </a:rPr>
              <a:t>03</a:t>
            </a:r>
            <a:endParaRPr sz="650">
              <a:latin typeface="Verdana"/>
              <a:cs typeface="Verdana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8206969" y="2762699"/>
            <a:ext cx="1129665" cy="593090"/>
            <a:chOff x="8206969" y="2762699"/>
            <a:chExt cx="1129665" cy="593090"/>
          </a:xfrm>
        </p:grpSpPr>
        <p:pic>
          <p:nvPicPr>
            <p:cNvPr id="76" name="object 7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206969" y="2792872"/>
              <a:ext cx="476490" cy="528616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8751304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519850" y="0"/>
                  </a:moveTo>
                  <a:lnTo>
                    <a:pt x="64413" y="0"/>
                  </a:lnTo>
                  <a:lnTo>
                    <a:pt x="39343" y="5062"/>
                  </a:lnTo>
                  <a:lnTo>
                    <a:pt x="18868" y="18866"/>
                  </a:lnTo>
                  <a:lnTo>
                    <a:pt x="5062" y="39339"/>
                  </a:lnTo>
                  <a:lnTo>
                    <a:pt x="0" y="64407"/>
                  </a:lnTo>
                  <a:lnTo>
                    <a:pt x="0" y="526761"/>
                  </a:lnTo>
                  <a:lnTo>
                    <a:pt x="5062" y="551836"/>
                  </a:lnTo>
                  <a:lnTo>
                    <a:pt x="18868" y="572325"/>
                  </a:lnTo>
                  <a:lnTo>
                    <a:pt x="39343" y="586145"/>
                  </a:lnTo>
                  <a:lnTo>
                    <a:pt x="64413" y="591215"/>
                  </a:lnTo>
                  <a:lnTo>
                    <a:pt x="519850" y="591215"/>
                  </a:lnTo>
                  <a:lnTo>
                    <a:pt x="544927" y="586145"/>
                  </a:lnTo>
                  <a:lnTo>
                    <a:pt x="565418" y="572325"/>
                  </a:lnTo>
                  <a:lnTo>
                    <a:pt x="579239" y="551836"/>
                  </a:lnTo>
                  <a:lnTo>
                    <a:pt x="584309" y="526761"/>
                  </a:lnTo>
                  <a:lnTo>
                    <a:pt x="584309" y="64407"/>
                  </a:lnTo>
                  <a:lnTo>
                    <a:pt x="579239" y="39339"/>
                  </a:lnTo>
                  <a:lnTo>
                    <a:pt x="565418" y="18866"/>
                  </a:lnTo>
                  <a:lnTo>
                    <a:pt x="544927" y="5062"/>
                  </a:lnTo>
                  <a:lnTo>
                    <a:pt x="51985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8751304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0" y="64407"/>
                  </a:moveTo>
                  <a:lnTo>
                    <a:pt x="5062" y="39339"/>
                  </a:lnTo>
                  <a:lnTo>
                    <a:pt x="18868" y="18866"/>
                  </a:lnTo>
                  <a:lnTo>
                    <a:pt x="39343" y="5062"/>
                  </a:lnTo>
                  <a:lnTo>
                    <a:pt x="64413" y="0"/>
                  </a:lnTo>
                  <a:lnTo>
                    <a:pt x="519850" y="0"/>
                  </a:lnTo>
                  <a:lnTo>
                    <a:pt x="565418" y="18866"/>
                  </a:lnTo>
                  <a:lnTo>
                    <a:pt x="584309" y="64407"/>
                  </a:lnTo>
                  <a:lnTo>
                    <a:pt x="584309" y="526761"/>
                  </a:lnTo>
                  <a:lnTo>
                    <a:pt x="579239" y="551836"/>
                  </a:lnTo>
                  <a:lnTo>
                    <a:pt x="565418" y="572325"/>
                  </a:lnTo>
                  <a:lnTo>
                    <a:pt x="544927" y="586145"/>
                  </a:lnTo>
                  <a:lnTo>
                    <a:pt x="519850" y="591215"/>
                  </a:lnTo>
                  <a:lnTo>
                    <a:pt x="64413" y="591215"/>
                  </a:lnTo>
                  <a:lnTo>
                    <a:pt x="18868" y="572325"/>
                  </a:lnTo>
                  <a:lnTo>
                    <a:pt x="0" y="526761"/>
                  </a:lnTo>
                  <a:lnTo>
                    <a:pt x="0" y="64407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9" name="object 79"/>
          <p:cNvSpPr txBox="1"/>
          <p:nvPr/>
        </p:nvSpPr>
        <p:spPr>
          <a:xfrm>
            <a:off x="8994025" y="3005857"/>
            <a:ext cx="103505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65"/>
              </a:lnSpc>
            </a:pPr>
            <a:r>
              <a:rPr dirty="0" sz="650" spc="-10">
                <a:latin typeface="Verdana"/>
                <a:cs typeface="Verdana"/>
              </a:rPr>
              <a:t>02</a:t>
            </a:r>
            <a:endParaRPr sz="650">
              <a:latin typeface="Verdana"/>
              <a:cs typeface="Verdana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8801713" y="2762699"/>
            <a:ext cx="1129665" cy="593090"/>
            <a:chOff x="8801713" y="2762699"/>
            <a:chExt cx="1129665" cy="593090"/>
          </a:xfrm>
        </p:grpSpPr>
        <p:pic>
          <p:nvPicPr>
            <p:cNvPr id="81" name="object 8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801713" y="2792872"/>
              <a:ext cx="476490" cy="528616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9346048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519850" y="0"/>
                  </a:moveTo>
                  <a:lnTo>
                    <a:pt x="64413" y="0"/>
                  </a:lnTo>
                  <a:lnTo>
                    <a:pt x="39343" y="5062"/>
                  </a:lnTo>
                  <a:lnTo>
                    <a:pt x="18868" y="18866"/>
                  </a:lnTo>
                  <a:lnTo>
                    <a:pt x="5062" y="39339"/>
                  </a:lnTo>
                  <a:lnTo>
                    <a:pt x="0" y="64407"/>
                  </a:lnTo>
                  <a:lnTo>
                    <a:pt x="0" y="526761"/>
                  </a:lnTo>
                  <a:lnTo>
                    <a:pt x="5062" y="551836"/>
                  </a:lnTo>
                  <a:lnTo>
                    <a:pt x="18868" y="572325"/>
                  </a:lnTo>
                  <a:lnTo>
                    <a:pt x="39343" y="586145"/>
                  </a:lnTo>
                  <a:lnTo>
                    <a:pt x="64413" y="591215"/>
                  </a:lnTo>
                  <a:lnTo>
                    <a:pt x="519850" y="591215"/>
                  </a:lnTo>
                  <a:lnTo>
                    <a:pt x="544927" y="586145"/>
                  </a:lnTo>
                  <a:lnTo>
                    <a:pt x="565418" y="572325"/>
                  </a:lnTo>
                  <a:lnTo>
                    <a:pt x="579239" y="551836"/>
                  </a:lnTo>
                  <a:lnTo>
                    <a:pt x="584309" y="526761"/>
                  </a:lnTo>
                  <a:lnTo>
                    <a:pt x="584309" y="64407"/>
                  </a:lnTo>
                  <a:lnTo>
                    <a:pt x="579239" y="39339"/>
                  </a:lnTo>
                  <a:lnTo>
                    <a:pt x="565418" y="18866"/>
                  </a:lnTo>
                  <a:lnTo>
                    <a:pt x="544927" y="5062"/>
                  </a:lnTo>
                  <a:lnTo>
                    <a:pt x="51985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9346048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0" y="64407"/>
                  </a:moveTo>
                  <a:lnTo>
                    <a:pt x="5062" y="39339"/>
                  </a:lnTo>
                  <a:lnTo>
                    <a:pt x="18868" y="18866"/>
                  </a:lnTo>
                  <a:lnTo>
                    <a:pt x="39343" y="5062"/>
                  </a:lnTo>
                  <a:lnTo>
                    <a:pt x="64413" y="0"/>
                  </a:lnTo>
                  <a:lnTo>
                    <a:pt x="519850" y="0"/>
                  </a:lnTo>
                  <a:lnTo>
                    <a:pt x="565418" y="18866"/>
                  </a:lnTo>
                  <a:lnTo>
                    <a:pt x="584309" y="64407"/>
                  </a:lnTo>
                  <a:lnTo>
                    <a:pt x="584309" y="526761"/>
                  </a:lnTo>
                  <a:lnTo>
                    <a:pt x="579239" y="551836"/>
                  </a:lnTo>
                  <a:lnTo>
                    <a:pt x="565418" y="572325"/>
                  </a:lnTo>
                  <a:lnTo>
                    <a:pt x="544927" y="586145"/>
                  </a:lnTo>
                  <a:lnTo>
                    <a:pt x="519850" y="591215"/>
                  </a:lnTo>
                  <a:lnTo>
                    <a:pt x="64413" y="591215"/>
                  </a:lnTo>
                  <a:lnTo>
                    <a:pt x="18868" y="572325"/>
                  </a:lnTo>
                  <a:lnTo>
                    <a:pt x="0" y="526761"/>
                  </a:lnTo>
                  <a:lnTo>
                    <a:pt x="0" y="64407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" name="object 84"/>
          <p:cNvSpPr txBox="1"/>
          <p:nvPr/>
        </p:nvSpPr>
        <p:spPr>
          <a:xfrm>
            <a:off x="9595632" y="3005857"/>
            <a:ext cx="86360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65"/>
              </a:lnSpc>
            </a:pPr>
            <a:r>
              <a:rPr dirty="0" sz="650" spc="-80">
                <a:latin typeface="Verdana"/>
                <a:cs typeface="Verdana"/>
              </a:rPr>
              <a:t>01</a:t>
            </a:r>
            <a:endParaRPr sz="650">
              <a:latin typeface="Verdana"/>
              <a:cs typeface="Verdana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9396456" y="2762699"/>
            <a:ext cx="1129665" cy="593090"/>
            <a:chOff x="9396456" y="2762699"/>
            <a:chExt cx="1129665" cy="593090"/>
          </a:xfrm>
        </p:grpSpPr>
        <p:pic>
          <p:nvPicPr>
            <p:cNvPr id="86" name="object 8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396456" y="2792872"/>
              <a:ext cx="476490" cy="528616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9940791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519850" y="0"/>
                  </a:moveTo>
                  <a:lnTo>
                    <a:pt x="64413" y="0"/>
                  </a:lnTo>
                  <a:lnTo>
                    <a:pt x="39343" y="5062"/>
                  </a:lnTo>
                  <a:lnTo>
                    <a:pt x="18868" y="18866"/>
                  </a:lnTo>
                  <a:lnTo>
                    <a:pt x="5062" y="39339"/>
                  </a:lnTo>
                  <a:lnTo>
                    <a:pt x="0" y="64407"/>
                  </a:lnTo>
                  <a:lnTo>
                    <a:pt x="0" y="526761"/>
                  </a:lnTo>
                  <a:lnTo>
                    <a:pt x="5062" y="551836"/>
                  </a:lnTo>
                  <a:lnTo>
                    <a:pt x="18868" y="572325"/>
                  </a:lnTo>
                  <a:lnTo>
                    <a:pt x="39343" y="586145"/>
                  </a:lnTo>
                  <a:lnTo>
                    <a:pt x="64413" y="591215"/>
                  </a:lnTo>
                  <a:lnTo>
                    <a:pt x="519850" y="591215"/>
                  </a:lnTo>
                  <a:lnTo>
                    <a:pt x="544927" y="586145"/>
                  </a:lnTo>
                  <a:lnTo>
                    <a:pt x="565418" y="572325"/>
                  </a:lnTo>
                  <a:lnTo>
                    <a:pt x="579239" y="551836"/>
                  </a:lnTo>
                  <a:lnTo>
                    <a:pt x="584309" y="526761"/>
                  </a:lnTo>
                  <a:lnTo>
                    <a:pt x="584309" y="64407"/>
                  </a:lnTo>
                  <a:lnTo>
                    <a:pt x="579239" y="39339"/>
                  </a:lnTo>
                  <a:lnTo>
                    <a:pt x="565418" y="18866"/>
                  </a:lnTo>
                  <a:lnTo>
                    <a:pt x="544927" y="5062"/>
                  </a:lnTo>
                  <a:lnTo>
                    <a:pt x="51985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9940791" y="2763334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0" y="64407"/>
                  </a:moveTo>
                  <a:lnTo>
                    <a:pt x="5062" y="39339"/>
                  </a:lnTo>
                  <a:lnTo>
                    <a:pt x="18868" y="18866"/>
                  </a:lnTo>
                  <a:lnTo>
                    <a:pt x="39343" y="5062"/>
                  </a:lnTo>
                  <a:lnTo>
                    <a:pt x="64413" y="0"/>
                  </a:lnTo>
                  <a:lnTo>
                    <a:pt x="519850" y="0"/>
                  </a:lnTo>
                  <a:lnTo>
                    <a:pt x="565418" y="18866"/>
                  </a:lnTo>
                  <a:lnTo>
                    <a:pt x="584309" y="64407"/>
                  </a:lnTo>
                  <a:lnTo>
                    <a:pt x="584309" y="526761"/>
                  </a:lnTo>
                  <a:lnTo>
                    <a:pt x="579239" y="551836"/>
                  </a:lnTo>
                  <a:lnTo>
                    <a:pt x="565418" y="572325"/>
                  </a:lnTo>
                  <a:lnTo>
                    <a:pt x="544927" y="586145"/>
                  </a:lnTo>
                  <a:lnTo>
                    <a:pt x="519850" y="591215"/>
                  </a:lnTo>
                  <a:lnTo>
                    <a:pt x="64413" y="591215"/>
                  </a:lnTo>
                  <a:lnTo>
                    <a:pt x="18868" y="572325"/>
                  </a:lnTo>
                  <a:lnTo>
                    <a:pt x="0" y="526761"/>
                  </a:lnTo>
                  <a:lnTo>
                    <a:pt x="0" y="64407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9" name="object 89"/>
          <p:cNvSpPr txBox="1"/>
          <p:nvPr/>
        </p:nvSpPr>
        <p:spPr>
          <a:xfrm>
            <a:off x="10179942" y="3005857"/>
            <a:ext cx="111760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65"/>
              </a:lnSpc>
            </a:pPr>
            <a:r>
              <a:rPr dirty="0" sz="650" spc="20">
                <a:latin typeface="Verdana"/>
                <a:cs typeface="Verdana"/>
              </a:rPr>
              <a:t>00</a:t>
            </a:r>
            <a:endParaRPr sz="650">
              <a:latin typeface="Verdana"/>
              <a:cs typeface="Verdana"/>
            </a:endParaRPr>
          </a:p>
        </p:txBody>
      </p:sp>
      <p:graphicFrame>
        <p:nvGraphicFramePr>
          <p:cNvPr id="90" name="object 90"/>
          <p:cNvGraphicFramePr>
            <a:graphicFrameLocks noGrp="1"/>
          </p:cNvGraphicFramePr>
          <p:nvPr/>
        </p:nvGraphicFramePr>
        <p:xfrm>
          <a:off x="1059609" y="2205366"/>
          <a:ext cx="10079355" cy="32689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7195"/>
                <a:gridCol w="2517140"/>
                <a:gridCol w="594994"/>
                <a:gridCol w="594995"/>
                <a:gridCol w="594995"/>
                <a:gridCol w="594995"/>
                <a:gridCol w="594995"/>
                <a:gridCol w="594995"/>
                <a:gridCol w="594995"/>
                <a:gridCol w="594995"/>
                <a:gridCol w="594995"/>
                <a:gridCol w="594995"/>
                <a:gridCol w="594995"/>
                <a:gridCol w="593090"/>
              </a:tblGrid>
              <a:tr h="1148812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137285">
                        <a:lnSpc>
                          <a:spcPct val="100000"/>
                        </a:lnSpc>
                      </a:pPr>
                      <a:r>
                        <a:rPr dirty="0" sz="1300" spc="-35" b="1">
                          <a:latin typeface="Verdana"/>
                          <a:cs typeface="Verdana"/>
                        </a:rPr>
                        <a:t>Cruzamento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12">
                  <a:txBody>
                    <a:bodyPr/>
                    <a:lstStyle/>
                    <a:p>
                      <a:pPr marL="367030">
                        <a:lnSpc>
                          <a:spcPct val="100000"/>
                        </a:lnSpc>
                        <a:spcBef>
                          <a:spcPts val="425"/>
                        </a:spcBef>
                        <a:tabLst>
                          <a:tab pos="1628775" algn="l"/>
                          <a:tab pos="2943860" algn="l"/>
                          <a:tab pos="4578985" algn="l"/>
                          <a:tab pos="5642610" algn="l"/>
                        </a:tabLst>
                      </a:pPr>
                      <a:r>
                        <a:rPr dirty="0" sz="1000" spc="-55" b="1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ÓTIMA	</a:t>
                      </a:r>
                      <a:r>
                        <a:rPr dirty="0" sz="1000" b="1">
                          <a:latin typeface="Verdana"/>
                          <a:cs typeface="Verdana"/>
                        </a:rPr>
                        <a:t>BOA	</a:t>
                      </a:r>
                      <a:r>
                        <a:rPr dirty="0" sz="1000" spc="-30" b="1">
                          <a:latin typeface="Verdana"/>
                          <a:cs typeface="Verdana"/>
                        </a:rPr>
                        <a:t>REGULAR	</a:t>
                      </a:r>
                      <a:r>
                        <a:rPr dirty="0" sz="1000" spc="-70" b="1">
                          <a:latin typeface="Verdana"/>
                          <a:cs typeface="Verdana"/>
                        </a:rPr>
                        <a:t>RUIM	</a:t>
                      </a:r>
                      <a:r>
                        <a:rPr dirty="0" sz="1000" spc="-50" b="1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PÉSSIMA</a:t>
                      </a:r>
                      <a:endParaRPr sz="1000">
                        <a:latin typeface="Verdana"/>
                        <a:cs typeface="Verdana"/>
                      </a:endParaRPr>
                    </a:p>
                    <a:p>
                      <a:pPr marL="220979">
                        <a:lnSpc>
                          <a:spcPct val="100000"/>
                        </a:lnSpc>
                        <a:spcBef>
                          <a:spcPts val="995"/>
                        </a:spcBef>
                        <a:tabLst>
                          <a:tab pos="801370" algn="l"/>
                          <a:tab pos="1395730" algn="l"/>
                          <a:tab pos="1990725" algn="l"/>
                          <a:tab pos="2585720" algn="l"/>
                          <a:tab pos="3183890" algn="l"/>
                          <a:tab pos="3771900" algn="l"/>
                          <a:tab pos="4370070" algn="l"/>
                          <a:tab pos="4968240" algn="l"/>
                          <a:tab pos="5576570" algn="l"/>
                          <a:tab pos="6153785" algn="l"/>
                        </a:tabLst>
                      </a:pPr>
                      <a:r>
                        <a:rPr dirty="0" sz="1000" spc="-165" b="1">
                          <a:latin typeface="Verdana"/>
                          <a:cs typeface="Verdana"/>
                        </a:rPr>
                        <a:t>10	</a:t>
                      </a:r>
                      <a:r>
                        <a:rPr dirty="0" sz="1000" spc="-50" b="1">
                          <a:latin typeface="Verdana"/>
                          <a:cs typeface="Verdana"/>
                        </a:rPr>
                        <a:t>09	</a:t>
                      </a:r>
                      <a:r>
                        <a:rPr dirty="0" sz="1000" spc="-35" b="1">
                          <a:latin typeface="Verdana"/>
                          <a:cs typeface="Verdana"/>
                        </a:rPr>
                        <a:t>08	</a:t>
                      </a:r>
                      <a:r>
                        <a:rPr dirty="0" sz="1000" spc="-55" b="1">
                          <a:latin typeface="Verdana"/>
                          <a:cs typeface="Verdana"/>
                        </a:rPr>
                        <a:t>07	</a:t>
                      </a:r>
                      <a:r>
                        <a:rPr dirty="0" sz="1000" spc="-50" b="1">
                          <a:latin typeface="Verdana"/>
                          <a:cs typeface="Verdana"/>
                        </a:rPr>
                        <a:t>06	</a:t>
                      </a:r>
                      <a:r>
                        <a:rPr dirty="0" sz="1000" spc="-70" b="1">
                          <a:latin typeface="Verdana"/>
                          <a:cs typeface="Verdana"/>
                        </a:rPr>
                        <a:t>05	</a:t>
                      </a:r>
                      <a:r>
                        <a:rPr dirty="0" sz="1000" spc="-20" b="1">
                          <a:latin typeface="Verdana"/>
                          <a:cs typeface="Verdana"/>
                        </a:rPr>
                        <a:t>04	</a:t>
                      </a:r>
                      <a:r>
                        <a:rPr dirty="0" sz="1000" spc="-70" b="1">
                          <a:latin typeface="Verdana"/>
                          <a:cs typeface="Verdana"/>
                        </a:rPr>
                        <a:t>03	02	</a:t>
                      </a:r>
                      <a:r>
                        <a:rPr dirty="0" sz="1000" spc="-175" b="1">
                          <a:latin typeface="Verdana"/>
                          <a:cs typeface="Verdana"/>
                        </a:rPr>
                        <a:t>01	</a:t>
                      </a:r>
                      <a:r>
                        <a:rPr dirty="0" sz="1000" spc="-30" b="1">
                          <a:latin typeface="Verdana"/>
                          <a:cs typeface="Verdana"/>
                        </a:rPr>
                        <a:t>00</a:t>
                      </a:r>
                      <a:endParaRPr sz="1000"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829310">
                        <a:lnSpc>
                          <a:spcPct val="100000"/>
                        </a:lnSpc>
                        <a:tabLst>
                          <a:tab pos="1423670" algn="l"/>
                          <a:tab pos="3211830" algn="l"/>
                          <a:tab pos="6605905" algn="l"/>
                        </a:tabLst>
                      </a:pPr>
                      <a:r>
                        <a:rPr dirty="0" baseline="-34188" sz="975">
                          <a:latin typeface="Verdana"/>
                          <a:cs typeface="Verdana"/>
                        </a:rPr>
                        <a:t>09</a:t>
                      </a:r>
                      <a:r>
                        <a:rPr dirty="0" baseline="-34188" sz="975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baseline="-34188" sz="975">
                          <a:latin typeface="Verdana"/>
                          <a:cs typeface="Verdana"/>
                        </a:rPr>
                        <a:t>08</a:t>
                      </a:r>
                      <a:r>
                        <a:rPr dirty="0" baseline="-34188" sz="975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baseline="-34188" sz="975">
                          <a:latin typeface="Verdana"/>
                          <a:cs typeface="Verdana"/>
                        </a:rPr>
                        <a:t>05</a:t>
                      </a:r>
                      <a:r>
                        <a:rPr dirty="0" baseline="-34188" sz="975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sz="650" spc="-15" b="1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650" spc="-15" b="1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Ã</a:t>
                      </a:r>
                      <a:r>
                        <a:rPr dirty="0" sz="650" b="1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650" spc="-15" b="1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650" spc="-10" b="1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650" spc="-15" b="1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650" spc="-15" b="1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650" b="1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</a:t>
                      </a:r>
                      <a:endParaRPr sz="650">
                        <a:latin typeface="Verdana"/>
                        <a:cs typeface="Verdana"/>
                      </a:endParaRPr>
                    </a:p>
                    <a:p>
                      <a:pPr algn="r" marR="15938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650" spc="-40" b="1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DIZER</a:t>
                      </a:r>
                      <a:endParaRPr sz="650">
                        <a:latin typeface="Verdana"/>
                        <a:cs typeface="Verdana"/>
                      </a:endParaRPr>
                    </a:p>
                  </a:txBody>
                  <a:tcPr marL="0" marR="0" marB="0" marT="5397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29762">
                <a:tc rowSpan="8">
                  <a:txBody>
                    <a:bodyPr/>
                    <a:lstStyle/>
                    <a:p>
                      <a:pPr marL="664845" marR="520065" indent="-128905">
                        <a:lnSpc>
                          <a:spcPct val="128899"/>
                        </a:lnSpc>
                        <a:spcBef>
                          <a:spcPts val="170"/>
                        </a:spcBef>
                      </a:pPr>
                      <a:r>
                        <a:rPr dirty="0" sz="850" spc="10" b="1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50" spc="-15" b="1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850" spc="5" b="1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850" spc="10" b="1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850" spc="10" b="1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850" spc="-10" b="1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850" spc="-10" b="1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850" spc="10" b="1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50" spc="-15" b="1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850" b="1">
                          <a:latin typeface="Verdana"/>
                          <a:cs typeface="Verdana"/>
                        </a:rPr>
                        <a:t>A  </a:t>
                      </a:r>
                      <a:r>
                        <a:rPr dirty="0" sz="850" spc="10" b="1">
                          <a:latin typeface="Verdana"/>
                          <a:cs typeface="Verdana"/>
                        </a:rPr>
                        <a:t>1</a:t>
                      </a:r>
                      <a:r>
                        <a:rPr dirty="0" sz="850" b="1">
                          <a:latin typeface="Verdana"/>
                          <a:cs typeface="Verdana"/>
                        </a:rPr>
                        <a:t>ª</a:t>
                      </a:r>
                      <a:r>
                        <a:rPr dirty="0" sz="850" spc="-50" b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50" b="1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850" spc="-15" b="1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850" spc="-15" b="1">
                          <a:latin typeface="Verdana"/>
                          <a:cs typeface="Verdana"/>
                        </a:rPr>
                        <a:t>Ç</a:t>
                      </a:r>
                      <a:r>
                        <a:rPr dirty="0" sz="850" spc="10" b="1">
                          <a:latin typeface="Verdana"/>
                          <a:cs typeface="Verdana"/>
                        </a:rPr>
                        <a:t>Ã</a:t>
                      </a:r>
                      <a:r>
                        <a:rPr dirty="0" sz="850" b="1">
                          <a:latin typeface="Verdana"/>
                          <a:cs typeface="Verdana"/>
                        </a:rPr>
                        <a:t>O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21590" vert="vert270"/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 spc="-7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Di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nn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á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25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16%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80">
                          <a:latin typeface="Verdana"/>
                          <a:cs typeface="Verdana"/>
                        </a:rPr>
                        <a:t>12%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20">
                          <a:latin typeface="Verdana"/>
                          <a:cs typeface="Verdana"/>
                        </a:rPr>
                        <a:t>23%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75">
                          <a:latin typeface="Verdana"/>
                          <a:cs typeface="Verdana"/>
                        </a:rPr>
                        <a:t>13%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10">
                          <a:latin typeface="Verdana"/>
                          <a:cs typeface="Verdana"/>
                        </a:rPr>
                        <a:t>9%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29">
                          <a:latin typeface="Verdana"/>
                          <a:cs typeface="Verdana"/>
                        </a:rPr>
                        <a:t>11%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50">
                          <a:latin typeface="Verdana"/>
                          <a:cs typeface="Verdana"/>
                        </a:rPr>
                        <a:t>5%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29">
                          <a:latin typeface="Verdana"/>
                          <a:cs typeface="Verdana"/>
                        </a:rPr>
                        <a:t>1%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50">
                          <a:latin typeface="Verdana"/>
                          <a:cs typeface="Verdana"/>
                        </a:rPr>
                        <a:t>5%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05">
                          <a:latin typeface="Verdana"/>
                          <a:cs typeface="Verdana"/>
                        </a:rPr>
                        <a:t>0%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20979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50">
                          <a:latin typeface="Verdana"/>
                          <a:cs typeface="Verdana"/>
                        </a:rPr>
                        <a:t>5%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29">
                          <a:latin typeface="Verdana"/>
                          <a:cs typeface="Verdana"/>
                        </a:rPr>
                        <a:t>1%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9525">
                      <a:solidFill>
                        <a:srgbClr val="F1F1F1"/>
                      </a:solidFill>
                      <a:prstDash val="solid"/>
                    </a:lnR>
                  </a:tcPr>
                </a:tc>
              </a:tr>
              <a:tr h="22976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1590" vert="vert270"/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800" spc="-7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ss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y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g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8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32%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7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26%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55">
                          <a:latin typeface="Verdana"/>
                          <a:cs typeface="Verdana"/>
                        </a:rPr>
                        <a:t>16%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30">
                          <a:latin typeface="Verdana"/>
                          <a:cs typeface="Verdana"/>
                        </a:rPr>
                        <a:t>7%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29">
                          <a:latin typeface="Verdana"/>
                          <a:cs typeface="Verdana"/>
                        </a:rPr>
                        <a:t>11%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15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29">
                          <a:latin typeface="Verdana"/>
                          <a:cs typeface="Verdana"/>
                        </a:rPr>
                        <a:t>1%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45">
                          <a:latin typeface="Verdana"/>
                          <a:cs typeface="Verdana"/>
                        </a:rPr>
                        <a:t>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1653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2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9525">
                      <a:solidFill>
                        <a:srgbClr val="F1F1F1"/>
                      </a:solidFill>
                      <a:prstDash val="solid"/>
                    </a:lnR>
                  </a:tcPr>
                </a:tc>
              </a:tr>
              <a:tr h="22976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1590" vert="vert270"/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h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 spc="-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V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s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10">
                          <a:latin typeface="Verdana"/>
                          <a:cs typeface="Verdana"/>
                        </a:rPr>
                        <a:t>27%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80">
                          <a:latin typeface="Verdana"/>
                          <a:cs typeface="Verdana"/>
                        </a:rPr>
                        <a:t>12%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55">
                          <a:latin typeface="Verdana"/>
                          <a:cs typeface="Verdana"/>
                        </a:rPr>
                        <a:t>19%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30">
                          <a:latin typeface="Verdana"/>
                          <a:cs typeface="Verdana"/>
                        </a:rPr>
                        <a:t>7%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45">
                          <a:latin typeface="Verdana"/>
                          <a:cs typeface="Verdana"/>
                        </a:rPr>
                        <a:t>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29">
                          <a:latin typeface="Verdana"/>
                          <a:cs typeface="Verdana"/>
                        </a:rPr>
                        <a:t>11%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30">
                          <a:latin typeface="Verdana"/>
                          <a:cs typeface="Verdana"/>
                        </a:rPr>
                        <a:t>7%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29">
                          <a:latin typeface="Verdana"/>
                          <a:cs typeface="Verdana"/>
                        </a:rPr>
                        <a:t>1%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10">
                          <a:latin typeface="Verdana"/>
                          <a:cs typeface="Verdana"/>
                        </a:rPr>
                        <a:t>6%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50">
                          <a:latin typeface="Verdana"/>
                          <a:cs typeface="Verdana"/>
                        </a:rPr>
                        <a:t>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20979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50">
                          <a:latin typeface="Verdana"/>
                          <a:cs typeface="Verdana"/>
                        </a:rPr>
                        <a:t>5%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9525">
                      <a:solidFill>
                        <a:srgbClr val="F1F1F1"/>
                      </a:solidFill>
                      <a:prstDash val="solid"/>
                    </a:lnR>
                  </a:tcPr>
                </a:tc>
              </a:tr>
              <a:tr h="22976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1590" vert="vert270"/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ss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il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800" spc="-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s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10">
                          <a:latin typeface="Verdana"/>
                          <a:cs typeface="Verdana"/>
                        </a:rPr>
                        <a:t>9%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10">
                          <a:latin typeface="Verdana"/>
                          <a:cs typeface="Verdana"/>
                        </a:rPr>
                        <a:t>9%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20">
                          <a:latin typeface="Verdana"/>
                          <a:cs typeface="Verdana"/>
                        </a:rPr>
                        <a:t>32%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7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29%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29">
                          <a:latin typeface="Verdana"/>
                          <a:cs typeface="Verdana"/>
                        </a:rPr>
                        <a:t>1%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95">
                          <a:latin typeface="Verdana"/>
                          <a:cs typeface="Verdana"/>
                        </a:rPr>
                        <a:t>8%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10">
                          <a:latin typeface="Verdana"/>
                          <a:cs typeface="Verdana"/>
                        </a:rPr>
                        <a:t>6%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45">
                          <a:latin typeface="Verdana"/>
                          <a:cs typeface="Verdana"/>
                        </a:rPr>
                        <a:t>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317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29">
                          <a:latin typeface="Verdana"/>
                          <a:cs typeface="Verdana"/>
                        </a:rPr>
                        <a:t>1%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45">
                          <a:latin typeface="Verdana"/>
                          <a:cs typeface="Verdana"/>
                        </a:rPr>
                        <a:t>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9525">
                      <a:solidFill>
                        <a:srgbClr val="F1F1F1"/>
                      </a:solidFill>
                      <a:prstDash val="solid"/>
                    </a:lnR>
                  </a:tcPr>
                </a:tc>
              </a:tr>
              <a:tr h="22976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1590" vert="vert270"/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80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n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20">
                          <a:latin typeface="Verdana"/>
                          <a:cs typeface="Verdana"/>
                        </a:rPr>
                        <a:t>32%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15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80">
                          <a:latin typeface="Verdana"/>
                          <a:cs typeface="Verdana"/>
                        </a:rPr>
                        <a:t>12%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90">
                          <a:latin typeface="Verdana"/>
                          <a:cs typeface="Verdana"/>
                        </a:rPr>
                        <a:t>24%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45">
                          <a:latin typeface="Verdana"/>
                          <a:cs typeface="Verdana"/>
                        </a:rPr>
                        <a:t>10%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45">
                          <a:latin typeface="Verdana"/>
                          <a:cs typeface="Verdana"/>
                        </a:rPr>
                        <a:t>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10">
                          <a:latin typeface="Verdana"/>
                          <a:cs typeface="Verdana"/>
                        </a:rPr>
                        <a:t>9%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45">
                          <a:latin typeface="Verdana"/>
                          <a:cs typeface="Verdana"/>
                        </a:rPr>
                        <a:t>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1653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30">
                          <a:latin typeface="Verdana"/>
                          <a:cs typeface="Verdana"/>
                        </a:rPr>
                        <a:t>7%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9525">
                      <a:solidFill>
                        <a:srgbClr val="F1F1F1"/>
                      </a:solidFill>
                      <a:prstDash val="solid"/>
                    </a:lnR>
                  </a:tcPr>
                </a:tc>
              </a:tr>
              <a:tr h="22976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1590" vert="vert270"/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10">
                          <a:latin typeface="Verdana"/>
                          <a:cs typeface="Verdana"/>
                        </a:rPr>
                        <a:t>J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li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800" spc="-7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o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80">
                          <a:latin typeface="Verdana"/>
                          <a:cs typeface="Verdana"/>
                        </a:rPr>
                        <a:t>12%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80">
                          <a:latin typeface="Verdana"/>
                          <a:cs typeface="Verdana"/>
                        </a:rPr>
                        <a:t>12%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75">
                          <a:latin typeface="Verdana"/>
                          <a:cs typeface="Verdana"/>
                        </a:rPr>
                        <a:t>13%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25">
                          <a:latin typeface="Verdana"/>
                          <a:cs typeface="Verdana"/>
                        </a:rPr>
                        <a:t>22%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45">
                          <a:latin typeface="Verdana"/>
                          <a:cs typeface="Verdana"/>
                        </a:rPr>
                        <a:t>10%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05">
                          <a:latin typeface="Verdana"/>
                          <a:cs typeface="Verdana"/>
                        </a:rPr>
                        <a:t>4%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35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13%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45">
                          <a:latin typeface="Verdana"/>
                          <a:cs typeface="Verdana"/>
                        </a:rPr>
                        <a:t>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0256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75">
                          <a:latin typeface="Verdana"/>
                          <a:cs typeface="Verdana"/>
                        </a:rPr>
                        <a:t>13%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9525">
                      <a:solidFill>
                        <a:srgbClr val="F1F1F1"/>
                      </a:solidFill>
                      <a:prstDash val="solid"/>
                    </a:lnR>
                  </a:tcPr>
                </a:tc>
              </a:tr>
              <a:tr h="22976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1590" vert="vert270"/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800" spc="-7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/</a:t>
                      </a:r>
                      <a:r>
                        <a:rPr dirty="0" sz="80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800" spc="-7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(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nh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)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50">
                          <a:latin typeface="Verdana"/>
                          <a:cs typeface="Verdana"/>
                        </a:rPr>
                        <a:t>5%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20">
                          <a:latin typeface="Verdana"/>
                          <a:cs typeface="Verdana"/>
                        </a:rPr>
                        <a:t>35%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90">
                          <a:latin typeface="Verdana"/>
                          <a:cs typeface="Verdana"/>
                        </a:rPr>
                        <a:t>28%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50">
                          <a:latin typeface="Verdana"/>
                          <a:cs typeface="Verdana"/>
                        </a:rPr>
                        <a:t>5%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05">
                          <a:latin typeface="Verdana"/>
                          <a:cs typeface="Verdana"/>
                        </a:rPr>
                        <a:t>4%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05">
                          <a:latin typeface="Verdana"/>
                          <a:cs typeface="Verdana"/>
                        </a:rPr>
                        <a:t>4%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225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16%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1336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05">
                          <a:latin typeface="Verdana"/>
                          <a:cs typeface="Verdana"/>
                        </a:rPr>
                        <a:t>4%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9525">
                      <a:solidFill>
                        <a:srgbClr val="F1F1F1"/>
                      </a:solidFill>
                      <a:prstDash val="solid"/>
                    </a:lnR>
                  </a:tcPr>
                </a:tc>
              </a:tr>
              <a:tr h="23324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1590" vert="vert270"/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800" spc="1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ã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800" spc="-7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 spc="-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/</a:t>
                      </a:r>
                      <a:r>
                        <a:rPr dirty="0" sz="80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800" spc="-5">
                          <a:latin typeface="Verdana"/>
                          <a:cs typeface="Verdana"/>
                        </a:rPr>
                        <a:t>ã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800" spc="-7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q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800" spc="-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800" spc="-1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800" spc="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8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800">
                          <a:latin typeface="Verdana"/>
                          <a:cs typeface="Verdana"/>
                        </a:rPr>
                        <a:t>r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25">
                          <a:latin typeface="Verdana"/>
                          <a:cs typeface="Verdana"/>
                        </a:rPr>
                        <a:t>33%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80">
                          <a:latin typeface="Verdana"/>
                          <a:cs typeface="Verdana"/>
                        </a:rPr>
                        <a:t>21%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80">
                          <a:latin typeface="Verdana"/>
                          <a:cs typeface="Verdana"/>
                        </a:rPr>
                        <a:t>12%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30">
                          <a:latin typeface="Verdana"/>
                          <a:cs typeface="Verdana"/>
                        </a:rPr>
                        <a:t>7%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50">
                          <a:latin typeface="Verdana"/>
                          <a:cs typeface="Verdana"/>
                        </a:rPr>
                        <a:t>5%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55">
                          <a:latin typeface="Verdana"/>
                          <a:cs typeface="Verdana"/>
                        </a:rPr>
                        <a:t>16%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 spc="-110">
                          <a:latin typeface="Verdana"/>
                          <a:cs typeface="Verdana"/>
                        </a:rPr>
                        <a:t>6%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-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1F1F1"/>
                      </a:solidFill>
                      <a:prstDash val="solid"/>
                    </a:lnL>
                    <a:lnR w="9525">
                      <a:solidFill>
                        <a:srgbClr val="F1F1F1"/>
                      </a:solidFill>
                      <a:prstDash val="solid"/>
                    </a:lnR>
                  </a:tcPr>
                </a:tc>
              </a:tr>
              <a:tr h="278450">
                <a:tc gridSpan="2"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dirty="0" sz="1300" spc="-50" b="1">
                          <a:latin typeface="Verdana"/>
                          <a:cs typeface="Verdana"/>
                        </a:rPr>
                        <a:t>Total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29844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90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850" spc="-165" b="1">
                          <a:latin typeface="Verdana"/>
                          <a:cs typeface="Verdana"/>
                        </a:rPr>
                        <a:t>23,1%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60960"/>
                </a:tc>
                <a:tc>
                  <a:txBody>
                    <a:bodyPr/>
                    <a:lstStyle/>
                    <a:p>
                      <a:pPr algn="ctr" marR="508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850" spc="-150" b="1">
                          <a:latin typeface="Verdana"/>
                          <a:cs typeface="Verdana"/>
                        </a:rPr>
                        <a:t>15,4%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60960"/>
                </a:tc>
                <a:tc>
                  <a:txBody>
                    <a:bodyPr/>
                    <a:lstStyle/>
                    <a:p>
                      <a:pPr algn="ctr" marR="190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850" spc="-160" b="1">
                          <a:latin typeface="Verdana"/>
                          <a:cs typeface="Verdana"/>
                        </a:rPr>
                        <a:t>19,7%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60960"/>
                </a:tc>
                <a:tc>
                  <a:txBody>
                    <a:bodyPr/>
                    <a:lstStyle/>
                    <a:p>
                      <a:pPr algn="ctr" marR="190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850" spc="-200" b="1">
                          <a:latin typeface="Verdana"/>
                          <a:cs typeface="Verdana"/>
                        </a:rPr>
                        <a:t>12,1%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60960"/>
                </a:tc>
                <a:tc>
                  <a:txBody>
                    <a:bodyPr/>
                    <a:lstStyle/>
                    <a:p>
                      <a:pPr algn="ctr" marR="508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850" spc="-135" b="1">
                          <a:latin typeface="Verdana"/>
                          <a:cs typeface="Verdana"/>
                        </a:rPr>
                        <a:t>7,6%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60960"/>
                </a:tc>
                <a:tc>
                  <a:txBody>
                    <a:bodyPr/>
                    <a:lstStyle/>
                    <a:p>
                      <a:pPr algn="ctr" marR="190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850" spc="-110" b="1">
                          <a:latin typeface="Verdana"/>
                          <a:cs typeface="Verdana"/>
                        </a:rPr>
                        <a:t>8,0%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60960"/>
                </a:tc>
                <a:tc>
                  <a:txBody>
                    <a:bodyPr/>
                    <a:lstStyle/>
                    <a:p>
                      <a:pPr algn="ctr" marR="508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850" spc="-120" b="1">
                          <a:latin typeface="Verdana"/>
                          <a:cs typeface="Verdana"/>
                        </a:rPr>
                        <a:t>4,7%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60960"/>
                </a:tc>
                <a:tc>
                  <a:txBody>
                    <a:bodyPr/>
                    <a:lstStyle/>
                    <a:p>
                      <a:pPr algn="ctr" marR="571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850" spc="-120" b="1">
                          <a:latin typeface="Verdana"/>
                          <a:cs typeface="Verdana"/>
                        </a:rPr>
                        <a:t>0,7%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60960"/>
                </a:tc>
                <a:tc>
                  <a:txBody>
                    <a:bodyPr/>
                    <a:lstStyle/>
                    <a:p>
                      <a:pPr algn="ctr" marR="190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850" spc="-140" b="1">
                          <a:latin typeface="Verdana"/>
                          <a:cs typeface="Verdana"/>
                        </a:rPr>
                        <a:t>3,6%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60960"/>
                </a:tc>
                <a:tc>
                  <a:txBody>
                    <a:bodyPr/>
                    <a:lstStyle/>
                    <a:p>
                      <a:pPr algn="ctr" marR="571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850" spc="-120" b="1">
                          <a:latin typeface="Verdana"/>
                          <a:cs typeface="Verdana"/>
                        </a:rPr>
                        <a:t>0,7%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60960"/>
                </a:tc>
                <a:tc>
                  <a:txBody>
                    <a:bodyPr/>
                    <a:lstStyle/>
                    <a:p>
                      <a:pPr algn="r" marR="17081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850" spc="-165" b="1">
                          <a:latin typeface="Verdana"/>
                          <a:cs typeface="Verdana"/>
                        </a:rPr>
                        <a:t>4,1%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609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850" spc="-125" b="1">
                          <a:latin typeface="Verdana"/>
                          <a:cs typeface="Verdana"/>
                        </a:rPr>
                        <a:t>0,3%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60960"/>
                </a:tc>
              </a:tr>
            </a:tbl>
          </a:graphicData>
        </a:graphic>
      </p:graphicFrame>
      <p:grpSp>
        <p:nvGrpSpPr>
          <p:cNvPr id="91" name="object 91"/>
          <p:cNvGrpSpPr/>
          <p:nvPr/>
        </p:nvGrpSpPr>
        <p:grpSpPr>
          <a:xfrm>
            <a:off x="3992774" y="2484536"/>
            <a:ext cx="7129145" cy="2971165"/>
            <a:chOff x="3992774" y="2484536"/>
            <a:chExt cx="7129145" cy="2971165"/>
          </a:xfrm>
        </p:grpSpPr>
        <p:pic>
          <p:nvPicPr>
            <p:cNvPr id="92" name="object 9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980766" y="2792872"/>
              <a:ext cx="497358" cy="528616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9940792" y="2485115"/>
              <a:ext cx="584835" cy="264795"/>
            </a:xfrm>
            <a:custGeom>
              <a:avLst/>
              <a:gdLst/>
              <a:ahLst/>
              <a:cxnLst/>
              <a:rect l="l" t="t" r="r" b="b"/>
              <a:pathLst>
                <a:path w="584834" h="264794">
                  <a:moveTo>
                    <a:pt x="555140" y="0"/>
                  </a:moveTo>
                  <a:lnTo>
                    <a:pt x="29122" y="0"/>
                  </a:lnTo>
                  <a:lnTo>
                    <a:pt x="17783" y="2287"/>
                  </a:lnTo>
                  <a:lnTo>
                    <a:pt x="8526" y="8526"/>
                  </a:lnTo>
                  <a:lnTo>
                    <a:pt x="2287" y="17782"/>
                  </a:lnTo>
                  <a:lnTo>
                    <a:pt x="0" y="29120"/>
                  </a:lnTo>
                  <a:lnTo>
                    <a:pt x="0" y="235141"/>
                  </a:lnTo>
                  <a:lnTo>
                    <a:pt x="2287" y="246486"/>
                  </a:lnTo>
                  <a:lnTo>
                    <a:pt x="8526" y="255758"/>
                  </a:lnTo>
                  <a:lnTo>
                    <a:pt x="17783" y="262013"/>
                  </a:lnTo>
                  <a:lnTo>
                    <a:pt x="29122" y="264308"/>
                  </a:lnTo>
                  <a:lnTo>
                    <a:pt x="555140" y="264308"/>
                  </a:lnTo>
                  <a:lnTo>
                    <a:pt x="566486" y="262013"/>
                  </a:lnTo>
                  <a:lnTo>
                    <a:pt x="575759" y="255758"/>
                  </a:lnTo>
                  <a:lnTo>
                    <a:pt x="582014" y="246486"/>
                  </a:lnTo>
                  <a:lnTo>
                    <a:pt x="584309" y="235141"/>
                  </a:lnTo>
                  <a:lnTo>
                    <a:pt x="584309" y="29120"/>
                  </a:lnTo>
                  <a:lnTo>
                    <a:pt x="582014" y="17782"/>
                  </a:lnTo>
                  <a:lnTo>
                    <a:pt x="575759" y="8526"/>
                  </a:lnTo>
                  <a:lnTo>
                    <a:pt x="566486" y="2287"/>
                  </a:lnTo>
                  <a:lnTo>
                    <a:pt x="55514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9940792" y="2485115"/>
              <a:ext cx="584835" cy="264795"/>
            </a:xfrm>
            <a:custGeom>
              <a:avLst/>
              <a:gdLst/>
              <a:ahLst/>
              <a:cxnLst/>
              <a:rect l="l" t="t" r="r" b="b"/>
              <a:pathLst>
                <a:path w="584834" h="264794">
                  <a:moveTo>
                    <a:pt x="0" y="29120"/>
                  </a:moveTo>
                  <a:lnTo>
                    <a:pt x="2287" y="17782"/>
                  </a:lnTo>
                  <a:lnTo>
                    <a:pt x="8526" y="8526"/>
                  </a:lnTo>
                  <a:lnTo>
                    <a:pt x="17783" y="2287"/>
                  </a:lnTo>
                  <a:lnTo>
                    <a:pt x="29122" y="0"/>
                  </a:lnTo>
                  <a:lnTo>
                    <a:pt x="555140" y="0"/>
                  </a:lnTo>
                  <a:lnTo>
                    <a:pt x="584309" y="29120"/>
                  </a:lnTo>
                  <a:lnTo>
                    <a:pt x="584309" y="235141"/>
                  </a:lnTo>
                  <a:lnTo>
                    <a:pt x="582014" y="246486"/>
                  </a:lnTo>
                  <a:lnTo>
                    <a:pt x="575759" y="255758"/>
                  </a:lnTo>
                  <a:lnTo>
                    <a:pt x="566486" y="262013"/>
                  </a:lnTo>
                  <a:lnTo>
                    <a:pt x="555140" y="264308"/>
                  </a:lnTo>
                  <a:lnTo>
                    <a:pt x="29122" y="264308"/>
                  </a:lnTo>
                  <a:lnTo>
                    <a:pt x="0" y="235141"/>
                  </a:lnTo>
                  <a:lnTo>
                    <a:pt x="0" y="29120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8751304" y="2485115"/>
              <a:ext cx="584835" cy="264795"/>
            </a:xfrm>
            <a:custGeom>
              <a:avLst/>
              <a:gdLst/>
              <a:ahLst/>
              <a:cxnLst/>
              <a:rect l="l" t="t" r="r" b="b"/>
              <a:pathLst>
                <a:path w="584834" h="264794">
                  <a:moveTo>
                    <a:pt x="555140" y="0"/>
                  </a:moveTo>
                  <a:lnTo>
                    <a:pt x="29122" y="0"/>
                  </a:lnTo>
                  <a:lnTo>
                    <a:pt x="17783" y="2287"/>
                  </a:lnTo>
                  <a:lnTo>
                    <a:pt x="8526" y="8526"/>
                  </a:lnTo>
                  <a:lnTo>
                    <a:pt x="2287" y="17782"/>
                  </a:lnTo>
                  <a:lnTo>
                    <a:pt x="0" y="29120"/>
                  </a:lnTo>
                  <a:lnTo>
                    <a:pt x="0" y="235141"/>
                  </a:lnTo>
                  <a:lnTo>
                    <a:pt x="2287" y="246486"/>
                  </a:lnTo>
                  <a:lnTo>
                    <a:pt x="8526" y="255758"/>
                  </a:lnTo>
                  <a:lnTo>
                    <a:pt x="17783" y="262013"/>
                  </a:lnTo>
                  <a:lnTo>
                    <a:pt x="29122" y="264308"/>
                  </a:lnTo>
                  <a:lnTo>
                    <a:pt x="555140" y="264308"/>
                  </a:lnTo>
                  <a:lnTo>
                    <a:pt x="566486" y="262013"/>
                  </a:lnTo>
                  <a:lnTo>
                    <a:pt x="575759" y="255758"/>
                  </a:lnTo>
                  <a:lnTo>
                    <a:pt x="582014" y="246486"/>
                  </a:lnTo>
                  <a:lnTo>
                    <a:pt x="584309" y="235141"/>
                  </a:lnTo>
                  <a:lnTo>
                    <a:pt x="584309" y="29120"/>
                  </a:lnTo>
                  <a:lnTo>
                    <a:pt x="582014" y="17782"/>
                  </a:lnTo>
                  <a:lnTo>
                    <a:pt x="575759" y="8526"/>
                  </a:lnTo>
                  <a:lnTo>
                    <a:pt x="566486" y="2287"/>
                  </a:lnTo>
                  <a:lnTo>
                    <a:pt x="55514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8751304" y="2485115"/>
              <a:ext cx="584835" cy="264795"/>
            </a:xfrm>
            <a:custGeom>
              <a:avLst/>
              <a:gdLst/>
              <a:ahLst/>
              <a:cxnLst/>
              <a:rect l="l" t="t" r="r" b="b"/>
              <a:pathLst>
                <a:path w="584834" h="264794">
                  <a:moveTo>
                    <a:pt x="0" y="29120"/>
                  </a:moveTo>
                  <a:lnTo>
                    <a:pt x="2287" y="17782"/>
                  </a:lnTo>
                  <a:lnTo>
                    <a:pt x="8526" y="8526"/>
                  </a:lnTo>
                  <a:lnTo>
                    <a:pt x="17783" y="2287"/>
                  </a:lnTo>
                  <a:lnTo>
                    <a:pt x="29122" y="0"/>
                  </a:lnTo>
                  <a:lnTo>
                    <a:pt x="555140" y="0"/>
                  </a:lnTo>
                  <a:lnTo>
                    <a:pt x="584309" y="29120"/>
                  </a:lnTo>
                  <a:lnTo>
                    <a:pt x="584309" y="235141"/>
                  </a:lnTo>
                  <a:lnTo>
                    <a:pt x="582014" y="246486"/>
                  </a:lnTo>
                  <a:lnTo>
                    <a:pt x="575759" y="255758"/>
                  </a:lnTo>
                  <a:lnTo>
                    <a:pt x="566486" y="262013"/>
                  </a:lnTo>
                  <a:lnTo>
                    <a:pt x="555140" y="264308"/>
                  </a:lnTo>
                  <a:lnTo>
                    <a:pt x="29122" y="264308"/>
                  </a:lnTo>
                  <a:lnTo>
                    <a:pt x="0" y="235141"/>
                  </a:lnTo>
                  <a:lnTo>
                    <a:pt x="0" y="29120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10533773" y="2761572"/>
              <a:ext cx="584835" cy="591820"/>
            </a:xfrm>
            <a:custGeom>
              <a:avLst/>
              <a:gdLst/>
              <a:ahLst/>
              <a:cxnLst/>
              <a:rect l="l" t="t" r="r" b="b"/>
              <a:pathLst>
                <a:path w="584834" h="591820">
                  <a:moveTo>
                    <a:pt x="519850" y="0"/>
                  </a:moveTo>
                  <a:lnTo>
                    <a:pt x="64459" y="0"/>
                  </a:lnTo>
                  <a:lnTo>
                    <a:pt x="39362" y="5063"/>
                  </a:lnTo>
                  <a:lnTo>
                    <a:pt x="18874" y="18872"/>
                  </a:lnTo>
                  <a:lnTo>
                    <a:pt x="5063" y="39359"/>
                  </a:lnTo>
                  <a:lnTo>
                    <a:pt x="0" y="64454"/>
                  </a:lnTo>
                  <a:lnTo>
                    <a:pt x="0" y="526761"/>
                  </a:lnTo>
                  <a:lnTo>
                    <a:pt x="5063" y="551856"/>
                  </a:lnTo>
                  <a:lnTo>
                    <a:pt x="18874" y="572342"/>
                  </a:lnTo>
                  <a:lnTo>
                    <a:pt x="39362" y="586152"/>
                  </a:lnTo>
                  <a:lnTo>
                    <a:pt x="64459" y="591215"/>
                  </a:lnTo>
                  <a:lnTo>
                    <a:pt x="519850" y="591215"/>
                  </a:lnTo>
                  <a:lnTo>
                    <a:pt x="544947" y="586152"/>
                  </a:lnTo>
                  <a:lnTo>
                    <a:pt x="565435" y="572342"/>
                  </a:lnTo>
                  <a:lnTo>
                    <a:pt x="579246" y="551856"/>
                  </a:lnTo>
                  <a:lnTo>
                    <a:pt x="584309" y="526761"/>
                  </a:lnTo>
                  <a:lnTo>
                    <a:pt x="584309" y="64454"/>
                  </a:lnTo>
                  <a:lnTo>
                    <a:pt x="579246" y="39359"/>
                  </a:lnTo>
                  <a:lnTo>
                    <a:pt x="565435" y="18872"/>
                  </a:lnTo>
                  <a:lnTo>
                    <a:pt x="544947" y="5063"/>
                  </a:lnTo>
                  <a:lnTo>
                    <a:pt x="51985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398391" y="2792872"/>
              <a:ext cx="486924" cy="528616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10533773" y="5189033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558618" y="0"/>
                  </a:moveTo>
                  <a:lnTo>
                    <a:pt x="29169" y="0"/>
                  </a:lnTo>
                  <a:lnTo>
                    <a:pt x="17803" y="2291"/>
                  </a:lnTo>
                  <a:lnTo>
                    <a:pt x="8532" y="8539"/>
                  </a:lnTo>
                  <a:lnTo>
                    <a:pt x="2288" y="17805"/>
                  </a:lnTo>
                  <a:lnTo>
                    <a:pt x="0" y="29152"/>
                  </a:lnTo>
                  <a:lnTo>
                    <a:pt x="0" y="235159"/>
                  </a:lnTo>
                  <a:lnTo>
                    <a:pt x="2288" y="246505"/>
                  </a:lnTo>
                  <a:lnTo>
                    <a:pt x="8532" y="255771"/>
                  </a:lnTo>
                  <a:lnTo>
                    <a:pt x="17803" y="262018"/>
                  </a:lnTo>
                  <a:lnTo>
                    <a:pt x="29169" y="264308"/>
                  </a:lnTo>
                  <a:lnTo>
                    <a:pt x="558618" y="264308"/>
                  </a:lnTo>
                  <a:lnTo>
                    <a:pt x="569984" y="262018"/>
                  </a:lnTo>
                  <a:lnTo>
                    <a:pt x="579254" y="255771"/>
                  </a:lnTo>
                  <a:lnTo>
                    <a:pt x="585499" y="246505"/>
                  </a:lnTo>
                  <a:lnTo>
                    <a:pt x="587787" y="235159"/>
                  </a:lnTo>
                  <a:lnTo>
                    <a:pt x="587787" y="29152"/>
                  </a:lnTo>
                  <a:lnTo>
                    <a:pt x="585499" y="17805"/>
                  </a:lnTo>
                  <a:lnTo>
                    <a:pt x="579254" y="8539"/>
                  </a:lnTo>
                  <a:lnTo>
                    <a:pt x="569984" y="2291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3993354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5">
                  <a:moveTo>
                    <a:pt x="558618" y="0"/>
                  </a:moveTo>
                  <a:lnTo>
                    <a:pt x="29122" y="0"/>
                  </a:lnTo>
                  <a:lnTo>
                    <a:pt x="17783" y="2291"/>
                  </a:lnTo>
                  <a:lnTo>
                    <a:pt x="8526" y="8539"/>
                  </a:lnTo>
                  <a:lnTo>
                    <a:pt x="2287" y="17805"/>
                  </a:lnTo>
                  <a:lnTo>
                    <a:pt x="0" y="29152"/>
                  </a:lnTo>
                  <a:lnTo>
                    <a:pt x="0" y="235159"/>
                  </a:lnTo>
                  <a:lnTo>
                    <a:pt x="2287" y="246505"/>
                  </a:lnTo>
                  <a:lnTo>
                    <a:pt x="8526" y="255771"/>
                  </a:lnTo>
                  <a:lnTo>
                    <a:pt x="17783" y="262018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8"/>
                  </a:lnTo>
                  <a:lnTo>
                    <a:pt x="579237" y="255771"/>
                  </a:lnTo>
                  <a:lnTo>
                    <a:pt x="585492" y="246505"/>
                  </a:lnTo>
                  <a:lnTo>
                    <a:pt x="587787" y="235159"/>
                  </a:lnTo>
                  <a:lnTo>
                    <a:pt x="587787" y="29152"/>
                  </a:lnTo>
                  <a:lnTo>
                    <a:pt x="585492" y="17805"/>
                  </a:lnTo>
                  <a:lnTo>
                    <a:pt x="579237" y="8539"/>
                  </a:lnTo>
                  <a:lnTo>
                    <a:pt x="569964" y="2291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3993354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5">
                  <a:moveTo>
                    <a:pt x="0" y="29152"/>
                  </a:moveTo>
                  <a:lnTo>
                    <a:pt x="2287" y="17805"/>
                  </a:lnTo>
                  <a:lnTo>
                    <a:pt x="8526" y="8539"/>
                  </a:lnTo>
                  <a:lnTo>
                    <a:pt x="17783" y="2291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52"/>
                  </a:lnTo>
                  <a:lnTo>
                    <a:pt x="587787" y="235159"/>
                  </a:lnTo>
                  <a:lnTo>
                    <a:pt x="585492" y="246505"/>
                  </a:lnTo>
                  <a:lnTo>
                    <a:pt x="579237" y="255771"/>
                  </a:lnTo>
                  <a:lnTo>
                    <a:pt x="569964" y="262018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59"/>
                  </a:lnTo>
                  <a:lnTo>
                    <a:pt x="0" y="29152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4588098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5">
                  <a:moveTo>
                    <a:pt x="558618" y="0"/>
                  </a:moveTo>
                  <a:lnTo>
                    <a:pt x="29122" y="0"/>
                  </a:lnTo>
                  <a:lnTo>
                    <a:pt x="17783" y="2291"/>
                  </a:lnTo>
                  <a:lnTo>
                    <a:pt x="8526" y="8539"/>
                  </a:lnTo>
                  <a:lnTo>
                    <a:pt x="2287" y="17805"/>
                  </a:lnTo>
                  <a:lnTo>
                    <a:pt x="0" y="29152"/>
                  </a:lnTo>
                  <a:lnTo>
                    <a:pt x="0" y="235159"/>
                  </a:lnTo>
                  <a:lnTo>
                    <a:pt x="2287" y="246505"/>
                  </a:lnTo>
                  <a:lnTo>
                    <a:pt x="8526" y="255771"/>
                  </a:lnTo>
                  <a:lnTo>
                    <a:pt x="17783" y="262018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8"/>
                  </a:lnTo>
                  <a:lnTo>
                    <a:pt x="579237" y="255771"/>
                  </a:lnTo>
                  <a:lnTo>
                    <a:pt x="585492" y="246505"/>
                  </a:lnTo>
                  <a:lnTo>
                    <a:pt x="587787" y="235159"/>
                  </a:lnTo>
                  <a:lnTo>
                    <a:pt x="587787" y="29152"/>
                  </a:lnTo>
                  <a:lnTo>
                    <a:pt x="585492" y="17805"/>
                  </a:lnTo>
                  <a:lnTo>
                    <a:pt x="579237" y="8539"/>
                  </a:lnTo>
                  <a:lnTo>
                    <a:pt x="569964" y="2291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4588098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5">
                  <a:moveTo>
                    <a:pt x="0" y="29152"/>
                  </a:moveTo>
                  <a:lnTo>
                    <a:pt x="2287" y="17805"/>
                  </a:lnTo>
                  <a:lnTo>
                    <a:pt x="8526" y="8539"/>
                  </a:lnTo>
                  <a:lnTo>
                    <a:pt x="17783" y="2291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52"/>
                  </a:lnTo>
                  <a:lnTo>
                    <a:pt x="587787" y="235159"/>
                  </a:lnTo>
                  <a:lnTo>
                    <a:pt x="585492" y="246505"/>
                  </a:lnTo>
                  <a:lnTo>
                    <a:pt x="579237" y="255771"/>
                  </a:lnTo>
                  <a:lnTo>
                    <a:pt x="569964" y="262018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59"/>
                  </a:lnTo>
                  <a:lnTo>
                    <a:pt x="0" y="29152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5182841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5">
                  <a:moveTo>
                    <a:pt x="558618" y="0"/>
                  </a:moveTo>
                  <a:lnTo>
                    <a:pt x="29122" y="0"/>
                  </a:lnTo>
                  <a:lnTo>
                    <a:pt x="17783" y="2291"/>
                  </a:lnTo>
                  <a:lnTo>
                    <a:pt x="8526" y="8539"/>
                  </a:lnTo>
                  <a:lnTo>
                    <a:pt x="2287" y="17805"/>
                  </a:lnTo>
                  <a:lnTo>
                    <a:pt x="0" y="29152"/>
                  </a:lnTo>
                  <a:lnTo>
                    <a:pt x="0" y="235159"/>
                  </a:lnTo>
                  <a:lnTo>
                    <a:pt x="2287" y="246505"/>
                  </a:lnTo>
                  <a:lnTo>
                    <a:pt x="8526" y="255771"/>
                  </a:lnTo>
                  <a:lnTo>
                    <a:pt x="17783" y="262018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8"/>
                  </a:lnTo>
                  <a:lnTo>
                    <a:pt x="579237" y="255771"/>
                  </a:lnTo>
                  <a:lnTo>
                    <a:pt x="585492" y="246505"/>
                  </a:lnTo>
                  <a:lnTo>
                    <a:pt x="587787" y="235159"/>
                  </a:lnTo>
                  <a:lnTo>
                    <a:pt x="587787" y="29152"/>
                  </a:lnTo>
                  <a:lnTo>
                    <a:pt x="585492" y="17805"/>
                  </a:lnTo>
                  <a:lnTo>
                    <a:pt x="579237" y="8539"/>
                  </a:lnTo>
                  <a:lnTo>
                    <a:pt x="569964" y="2291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5182841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5">
                  <a:moveTo>
                    <a:pt x="0" y="29152"/>
                  </a:moveTo>
                  <a:lnTo>
                    <a:pt x="2287" y="17805"/>
                  </a:lnTo>
                  <a:lnTo>
                    <a:pt x="8526" y="8539"/>
                  </a:lnTo>
                  <a:lnTo>
                    <a:pt x="17783" y="2291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52"/>
                  </a:lnTo>
                  <a:lnTo>
                    <a:pt x="587787" y="235159"/>
                  </a:lnTo>
                  <a:lnTo>
                    <a:pt x="585492" y="246505"/>
                  </a:lnTo>
                  <a:lnTo>
                    <a:pt x="579237" y="255771"/>
                  </a:lnTo>
                  <a:lnTo>
                    <a:pt x="569964" y="262018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59"/>
                  </a:lnTo>
                  <a:lnTo>
                    <a:pt x="0" y="29152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5777585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5">
                  <a:moveTo>
                    <a:pt x="558618" y="0"/>
                  </a:moveTo>
                  <a:lnTo>
                    <a:pt x="29122" y="0"/>
                  </a:lnTo>
                  <a:lnTo>
                    <a:pt x="17783" y="2291"/>
                  </a:lnTo>
                  <a:lnTo>
                    <a:pt x="8526" y="8539"/>
                  </a:lnTo>
                  <a:lnTo>
                    <a:pt x="2287" y="17805"/>
                  </a:lnTo>
                  <a:lnTo>
                    <a:pt x="0" y="29152"/>
                  </a:lnTo>
                  <a:lnTo>
                    <a:pt x="0" y="235159"/>
                  </a:lnTo>
                  <a:lnTo>
                    <a:pt x="2287" y="246505"/>
                  </a:lnTo>
                  <a:lnTo>
                    <a:pt x="8526" y="255771"/>
                  </a:lnTo>
                  <a:lnTo>
                    <a:pt x="17783" y="262018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8"/>
                  </a:lnTo>
                  <a:lnTo>
                    <a:pt x="579237" y="255771"/>
                  </a:lnTo>
                  <a:lnTo>
                    <a:pt x="585492" y="246505"/>
                  </a:lnTo>
                  <a:lnTo>
                    <a:pt x="587787" y="235159"/>
                  </a:lnTo>
                  <a:lnTo>
                    <a:pt x="587787" y="29152"/>
                  </a:lnTo>
                  <a:lnTo>
                    <a:pt x="585492" y="17805"/>
                  </a:lnTo>
                  <a:lnTo>
                    <a:pt x="579237" y="8539"/>
                  </a:lnTo>
                  <a:lnTo>
                    <a:pt x="569964" y="2291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5777585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10" h="264795">
                  <a:moveTo>
                    <a:pt x="0" y="29152"/>
                  </a:moveTo>
                  <a:lnTo>
                    <a:pt x="2287" y="17805"/>
                  </a:lnTo>
                  <a:lnTo>
                    <a:pt x="8526" y="8539"/>
                  </a:lnTo>
                  <a:lnTo>
                    <a:pt x="17783" y="2291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52"/>
                  </a:lnTo>
                  <a:lnTo>
                    <a:pt x="587787" y="235159"/>
                  </a:lnTo>
                  <a:lnTo>
                    <a:pt x="585492" y="246505"/>
                  </a:lnTo>
                  <a:lnTo>
                    <a:pt x="579237" y="255771"/>
                  </a:lnTo>
                  <a:lnTo>
                    <a:pt x="569964" y="262018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59"/>
                  </a:lnTo>
                  <a:lnTo>
                    <a:pt x="0" y="29152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6372329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558618" y="0"/>
                  </a:moveTo>
                  <a:lnTo>
                    <a:pt x="29122" y="0"/>
                  </a:lnTo>
                  <a:lnTo>
                    <a:pt x="17783" y="2291"/>
                  </a:lnTo>
                  <a:lnTo>
                    <a:pt x="8526" y="8539"/>
                  </a:lnTo>
                  <a:lnTo>
                    <a:pt x="2287" y="17805"/>
                  </a:lnTo>
                  <a:lnTo>
                    <a:pt x="0" y="29152"/>
                  </a:lnTo>
                  <a:lnTo>
                    <a:pt x="0" y="235159"/>
                  </a:lnTo>
                  <a:lnTo>
                    <a:pt x="2287" y="246505"/>
                  </a:lnTo>
                  <a:lnTo>
                    <a:pt x="8526" y="255771"/>
                  </a:lnTo>
                  <a:lnTo>
                    <a:pt x="17783" y="262018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8"/>
                  </a:lnTo>
                  <a:lnTo>
                    <a:pt x="579237" y="255771"/>
                  </a:lnTo>
                  <a:lnTo>
                    <a:pt x="585492" y="246505"/>
                  </a:lnTo>
                  <a:lnTo>
                    <a:pt x="587787" y="235159"/>
                  </a:lnTo>
                  <a:lnTo>
                    <a:pt x="587787" y="29152"/>
                  </a:lnTo>
                  <a:lnTo>
                    <a:pt x="585492" y="17805"/>
                  </a:lnTo>
                  <a:lnTo>
                    <a:pt x="579237" y="8539"/>
                  </a:lnTo>
                  <a:lnTo>
                    <a:pt x="569964" y="2291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6372329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0" y="29152"/>
                  </a:moveTo>
                  <a:lnTo>
                    <a:pt x="2287" y="17805"/>
                  </a:lnTo>
                  <a:lnTo>
                    <a:pt x="8526" y="8539"/>
                  </a:lnTo>
                  <a:lnTo>
                    <a:pt x="17783" y="2291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52"/>
                  </a:lnTo>
                  <a:lnTo>
                    <a:pt x="587787" y="235159"/>
                  </a:lnTo>
                  <a:lnTo>
                    <a:pt x="585492" y="246505"/>
                  </a:lnTo>
                  <a:lnTo>
                    <a:pt x="579237" y="255771"/>
                  </a:lnTo>
                  <a:lnTo>
                    <a:pt x="569964" y="262018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59"/>
                  </a:lnTo>
                  <a:lnTo>
                    <a:pt x="0" y="29152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6967073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558618" y="0"/>
                  </a:moveTo>
                  <a:lnTo>
                    <a:pt x="29122" y="0"/>
                  </a:lnTo>
                  <a:lnTo>
                    <a:pt x="17783" y="2291"/>
                  </a:lnTo>
                  <a:lnTo>
                    <a:pt x="8526" y="8539"/>
                  </a:lnTo>
                  <a:lnTo>
                    <a:pt x="2287" y="17805"/>
                  </a:lnTo>
                  <a:lnTo>
                    <a:pt x="0" y="29152"/>
                  </a:lnTo>
                  <a:lnTo>
                    <a:pt x="0" y="235159"/>
                  </a:lnTo>
                  <a:lnTo>
                    <a:pt x="2287" y="246505"/>
                  </a:lnTo>
                  <a:lnTo>
                    <a:pt x="8526" y="255771"/>
                  </a:lnTo>
                  <a:lnTo>
                    <a:pt x="17783" y="262018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8"/>
                  </a:lnTo>
                  <a:lnTo>
                    <a:pt x="579237" y="255771"/>
                  </a:lnTo>
                  <a:lnTo>
                    <a:pt x="585492" y="246505"/>
                  </a:lnTo>
                  <a:lnTo>
                    <a:pt x="587787" y="235159"/>
                  </a:lnTo>
                  <a:lnTo>
                    <a:pt x="587787" y="29152"/>
                  </a:lnTo>
                  <a:lnTo>
                    <a:pt x="585492" y="17805"/>
                  </a:lnTo>
                  <a:lnTo>
                    <a:pt x="579237" y="8539"/>
                  </a:lnTo>
                  <a:lnTo>
                    <a:pt x="569964" y="2291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6967073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0" y="29152"/>
                  </a:moveTo>
                  <a:lnTo>
                    <a:pt x="2287" y="17805"/>
                  </a:lnTo>
                  <a:lnTo>
                    <a:pt x="8526" y="8539"/>
                  </a:lnTo>
                  <a:lnTo>
                    <a:pt x="17783" y="2291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52"/>
                  </a:lnTo>
                  <a:lnTo>
                    <a:pt x="587787" y="235159"/>
                  </a:lnTo>
                  <a:lnTo>
                    <a:pt x="585492" y="246505"/>
                  </a:lnTo>
                  <a:lnTo>
                    <a:pt x="579237" y="255771"/>
                  </a:lnTo>
                  <a:lnTo>
                    <a:pt x="569964" y="262018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59"/>
                  </a:lnTo>
                  <a:lnTo>
                    <a:pt x="0" y="29152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7561817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558618" y="0"/>
                  </a:moveTo>
                  <a:lnTo>
                    <a:pt x="29122" y="0"/>
                  </a:lnTo>
                  <a:lnTo>
                    <a:pt x="17783" y="2291"/>
                  </a:lnTo>
                  <a:lnTo>
                    <a:pt x="8526" y="8539"/>
                  </a:lnTo>
                  <a:lnTo>
                    <a:pt x="2287" y="17805"/>
                  </a:lnTo>
                  <a:lnTo>
                    <a:pt x="0" y="29152"/>
                  </a:lnTo>
                  <a:lnTo>
                    <a:pt x="0" y="235159"/>
                  </a:lnTo>
                  <a:lnTo>
                    <a:pt x="2287" y="246505"/>
                  </a:lnTo>
                  <a:lnTo>
                    <a:pt x="8526" y="255771"/>
                  </a:lnTo>
                  <a:lnTo>
                    <a:pt x="17783" y="262018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8"/>
                  </a:lnTo>
                  <a:lnTo>
                    <a:pt x="579237" y="255771"/>
                  </a:lnTo>
                  <a:lnTo>
                    <a:pt x="585492" y="246505"/>
                  </a:lnTo>
                  <a:lnTo>
                    <a:pt x="587787" y="235159"/>
                  </a:lnTo>
                  <a:lnTo>
                    <a:pt x="587787" y="29152"/>
                  </a:lnTo>
                  <a:lnTo>
                    <a:pt x="585492" y="17805"/>
                  </a:lnTo>
                  <a:lnTo>
                    <a:pt x="579237" y="8539"/>
                  </a:lnTo>
                  <a:lnTo>
                    <a:pt x="569964" y="2291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7561817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0" y="29152"/>
                  </a:moveTo>
                  <a:lnTo>
                    <a:pt x="2287" y="17805"/>
                  </a:lnTo>
                  <a:lnTo>
                    <a:pt x="8526" y="8539"/>
                  </a:lnTo>
                  <a:lnTo>
                    <a:pt x="17783" y="2291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52"/>
                  </a:lnTo>
                  <a:lnTo>
                    <a:pt x="587787" y="235159"/>
                  </a:lnTo>
                  <a:lnTo>
                    <a:pt x="585492" y="246505"/>
                  </a:lnTo>
                  <a:lnTo>
                    <a:pt x="579237" y="255771"/>
                  </a:lnTo>
                  <a:lnTo>
                    <a:pt x="569964" y="262018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59"/>
                  </a:lnTo>
                  <a:lnTo>
                    <a:pt x="0" y="29152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8156560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558618" y="0"/>
                  </a:moveTo>
                  <a:lnTo>
                    <a:pt x="29122" y="0"/>
                  </a:lnTo>
                  <a:lnTo>
                    <a:pt x="17783" y="2291"/>
                  </a:lnTo>
                  <a:lnTo>
                    <a:pt x="8526" y="8539"/>
                  </a:lnTo>
                  <a:lnTo>
                    <a:pt x="2287" y="17805"/>
                  </a:lnTo>
                  <a:lnTo>
                    <a:pt x="0" y="29152"/>
                  </a:lnTo>
                  <a:lnTo>
                    <a:pt x="0" y="235159"/>
                  </a:lnTo>
                  <a:lnTo>
                    <a:pt x="2287" y="246505"/>
                  </a:lnTo>
                  <a:lnTo>
                    <a:pt x="8526" y="255771"/>
                  </a:lnTo>
                  <a:lnTo>
                    <a:pt x="17783" y="262018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8"/>
                  </a:lnTo>
                  <a:lnTo>
                    <a:pt x="579237" y="255771"/>
                  </a:lnTo>
                  <a:lnTo>
                    <a:pt x="585492" y="246505"/>
                  </a:lnTo>
                  <a:lnTo>
                    <a:pt x="587787" y="235159"/>
                  </a:lnTo>
                  <a:lnTo>
                    <a:pt x="587787" y="29152"/>
                  </a:lnTo>
                  <a:lnTo>
                    <a:pt x="585492" y="17805"/>
                  </a:lnTo>
                  <a:lnTo>
                    <a:pt x="579237" y="8539"/>
                  </a:lnTo>
                  <a:lnTo>
                    <a:pt x="569964" y="2291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8156560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0" y="29152"/>
                  </a:moveTo>
                  <a:lnTo>
                    <a:pt x="2287" y="17805"/>
                  </a:lnTo>
                  <a:lnTo>
                    <a:pt x="8526" y="8539"/>
                  </a:lnTo>
                  <a:lnTo>
                    <a:pt x="17783" y="2291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52"/>
                  </a:lnTo>
                  <a:lnTo>
                    <a:pt x="587787" y="235159"/>
                  </a:lnTo>
                  <a:lnTo>
                    <a:pt x="585492" y="246505"/>
                  </a:lnTo>
                  <a:lnTo>
                    <a:pt x="579237" y="255771"/>
                  </a:lnTo>
                  <a:lnTo>
                    <a:pt x="569964" y="262018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59"/>
                  </a:lnTo>
                  <a:lnTo>
                    <a:pt x="0" y="29152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8751304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558618" y="0"/>
                  </a:moveTo>
                  <a:lnTo>
                    <a:pt x="29122" y="0"/>
                  </a:lnTo>
                  <a:lnTo>
                    <a:pt x="17783" y="2291"/>
                  </a:lnTo>
                  <a:lnTo>
                    <a:pt x="8526" y="8539"/>
                  </a:lnTo>
                  <a:lnTo>
                    <a:pt x="2287" y="17805"/>
                  </a:lnTo>
                  <a:lnTo>
                    <a:pt x="0" y="29152"/>
                  </a:lnTo>
                  <a:lnTo>
                    <a:pt x="0" y="235159"/>
                  </a:lnTo>
                  <a:lnTo>
                    <a:pt x="2287" y="246505"/>
                  </a:lnTo>
                  <a:lnTo>
                    <a:pt x="8526" y="255771"/>
                  </a:lnTo>
                  <a:lnTo>
                    <a:pt x="17783" y="262018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8"/>
                  </a:lnTo>
                  <a:lnTo>
                    <a:pt x="579237" y="255771"/>
                  </a:lnTo>
                  <a:lnTo>
                    <a:pt x="585492" y="246505"/>
                  </a:lnTo>
                  <a:lnTo>
                    <a:pt x="587787" y="235159"/>
                  </a:lnTo>
                  <a:lnTo>
                    <a:pt x="587787" y="29152"/>
                  </a:lnTo>
                  <a:lnTo>
                    <a:pt x="585492" y="17805"/>
                  </a:lnTo>
                  <a:lnTo>
                    <a:pt x="579237" y="8539"/>
                  </a:lnTo>
                  <a:lnTo>
                    <a:pt x="569964" y="2291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8751304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0" y="29152"/>
                  </a:moveTo>
                  <a:lnTo>
                    <a:pt x="2287" y="17805"/>
                  </a:lnTo>
                  <a:lnTo>
                    <a:pt x="8526" y="8539"/>
                  </a:lnTo>
                  <a:lnTo>
                    <a:pt x="17783" y="2291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52"/>
                  </a:lnTo>
                  <a:lnTo>
                    <a:pt x="587787" y="235159"/>
                  </a:lnTo>
                  <a:lnTo>
                    <a:pt x="585492" y="246505"/>
                  </a:lnTo>
                  <a:lnTo>
                    <a:pt x="579237" y="255771"/>
                  </a:lnTo>
                  <a:lnTo>
                    <a:pt x="569964" y="262018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59"/>
                  </a:lnTo>
                  <a:lnTo>
                    <a:pt x="0" y="29152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9346048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558618" y="0"/>
                  </a:moveTo>
                  <a:lnTo>
                    <a:pt x="29122" y="0"/>
                  </a:lnTo>
                  <a:lnTo>
                    <a:pt x="17783" y="2291"/>
                  </a:lnTo>
                  <a:lnTo>
                    <a:pt x="8526" y="8539"/>
                  </a:lnTo>
                  <a:lnTo>
                    <a:pt x="2287" y="17805"/>
                  </a:lnTo>
                  <a:lnTo>
                    <a:pt x="0" y="29152"/>
                  </a:lnTo>
                  <a:lnTo>
                    <a:pt x="0" y="235159"/>
                  </a:lnTo>
                  <a:lnTo>
                    <a:pt x="2287" y="246505"/>
                  </a:lnTo>
                  <a:lnTo>
                    <a:pt x="8526" y="255771"/>
                  </a:lnTo>
                  <a:lnTo>
                    <a:pt x="17783" y="262018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8"/>
                  </a:lnTo>
                  <a:lnTo>
                    <a:pt x="579237" y="255771"/>
                  </a:lnTo>
                  <a:lnTo>
                    <a:pt x="585492" y="246505"/>
                  </a:lnTo>
                  <a:lnTo>
                    <a:pt x="587787" y="235159"/>
                  </a:lnTo>
                  <a:lnTo>
                    <a:pt x="587787" y="29152"/>
                  </a:lnTo>
                  <a:lnTo>
                    <a:pt x="585492" y="17805"/>
                  </a:lnTo>
                  <a:lnTo>
                    <a:pt x="579237" y="8539"/>
                  </a:lnTo>
                  <a:lnTo>
                    <a:pt x="569964" y="2291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9346048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0" y="29152"/>
                  </a:moveTo>
                  <a:lnTo>
                    <a:pt x="2287" y="17805"/>
                  </a:lnTo>
                  <a:lnTo>
                    <a:pt x="8526" y="8539"/>
                  </a:lnTo>
                  <a:lnTo>
                    <a:pt x="17783" y="2291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52"/>
                  </a:lnTo>
                  <a:lnTo>
                    <a:pt x="587787" y="235159"/>
                  </a:lnTo>
                  <a:lnTo>
                    <a:pt x="585492" y="246505"/>
                  </a:lnTo>
                  <a:lnTo>
                    <a:pt x="579237" y="255771"/>
                  </a:lnTo>
                  <a:lnTo>
                    <a:pt x="569964" y="262018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59"/>
                  </a:lnTo>
                  <a:lnTo>
                    <a:pt x="0" y="29152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9940792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558618" y="0"/>
                  </a:moveTo>
                  <a:lnTo>
                    <a:pt x="29122" y="0"/>
                  </a:lnTo>
                  <a:lnTo>
                    <a:pt x="17783" y="2291"/>
                  </a:lnTo>
                  <a:lnTo>
                    <a:pt x="8526" y="8539"/>
                  </a:lnTo>
                  <a:lnTo>
                    <a:pt x="2287" y="17805"/>
                  </a:lnTo>
                  <a:lnTo>
                    <a:pt x="0" y="29152"/>
                  </a:lnTo>
                  <a:lnTo>
                    <a:pt x="0" y="235159"/>
                  </a:lnTo>
                  <a:lnTo>
                    <a:pt x="2287" y="246505"/>
                  </a:lnTo>
                  <a:lnTo>
                    <a:pt x="8526" y="255771"/>
                  </a:lnTo>
                  <a:lnTo>
                    <a:pt x="17783" y="262018"/>
                  </a:lnTo>
                  <a:lnTo>
                    <a:pt x="29122" y="264308"/>
                  </a:lnTo>
                  <a:lnTo>
                    <a:pt x="558618" y="264308"/>
                  </a:lnTo>
                  <a:lnTo>
                    <a:pt x="569964" y="262018"/>
                  </a:lnTo>
                  <a:lnTo>
                    <a:pt x="579237" y="255771"/>
                  </a:lnTo>
                  <a:lnTo>
                    <a:pt x="585492" y="246505"/>
                  </a:lnTo>
                  <a:lnTo>
                    <a:pt x="587787" y="235159"/>
                  </a:lnTo>
                  <a:lnTo>
                    <a:pt x="587787" y="29152"/>
                  </a:lnTo>
                  <a:lnTo>
                    <a:pt x="585492" y="17805"/>
                  </a:lnTo>
                  <a:lnTo>
                    <a:pt x="579237" y="8539"/>
                  </a:lnTo>
                  <a:lnTo>
                    <a:pt x="569964" y="2291"/>
                  </a:lnTo>
                  <a:lnTo>
                    <a:pt x="5586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9940792" y="5190772"/>
              <a:ext cx="588010" cy="264795"/>
            </a:xfrm>
            <a:custGeom>
              <a:avLst/>
              <a:gdLst/>
              <a:ahLst/>
              <a:cxnLst/>
              <a:rect l="l" t="t" r="r" b="b"/>
              <a:pathLst>
                <a:path w="588009" h="264795">
                  <a:moveTo>
                    <a:pt x="0" y="29152"/>
                  </a:moveTo>
                  <a:lnTo>
                    <a:pt x="2287" y="17805"/>
                  </a:lnTo>
                  <a:lnTo>
                    <a:pt x="8526" y="8539"/>
                  </a:lnTo>
                  <a:lnTo>
                    <a:pt x="17783" y="2291"/>
                  </a:lnTo>
                  <a:lnTo>
                    <a:pt x="29122" y="0"/>
                  </a:lnTo>
                  <a:lnTo>
                    <a:pt x="558618" y="0"/>
                  </a:lnTo>
                  <a:lnTo>
                    <a:pt x="587787" y="29152"/>
                  </a:lnTo>
                  <a:lnTo>
                    <a:pt x="587787" y="235159"/>
                  </a:lnTo>
                  <a:lnTo>
                    <a:pt x="585492" y="246505"/>
                  </a:lnTo>
                  <a:lnTo>
                    <a:pt x="579237" y="255771"/>
                  </a:lnTo>
                  <a:lnTo>
                    <a:pt x="569964" y="262018"/>
                  </a:lnTo>
                  <a:lnTo>
                    <a:pt x="558618" y="264308"/>
                  </a:lnTo>
                  <a:lnTo>
                    <a:pt x="29122" y="264308"/>
                  </a:lnTo>
                  <a:lnTo>
                    <a:pt x="0" y="235159"/>
                  </a:lnTo>
                  <a:lnTo>
                    <a:pt x="0" y="29152"/>
                  </a:lnTo>
                  <a:close/>
                </a:path>
              </a:pathLst>
            </a:custGeom>
            <a:ln w="317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1428"/>
            <a:ext cx="11711819" cy="629984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39132" y="573735"/>
            <a:ext cx="2461260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852805" algn="l"/>
              </a:tabLst>
            </a:pPr>
            <a:r>
              <a:rPr dirty="0" sz="2800" spc="-95"/>
              <a:t>Estimulada </a:t>
            </a:r>
            <a:r>
              <a:rPr dirty="0" sz="2800" spc="-90"/>
              <a:t> </a:t>
            </a:r>
            <a:r>
              <a:rPr dirty="0" sz="2800" spc="-710"/>
              <a:t>1ª</a:t>
            </a:r>
            <a:r>
              <a:rPr dirty="0" sz="2800" spc="-170"/>
              <a:t> </a:t>
            </a:r>
            <a:r>
              <a:rPr dirty="0" sz="2800" spc="-145"/>
              <a:t>X</a:t>
            </a:r>
            <a:r>
              <a:rPr dirty="0" sz="2800"/>
              <a:t>	</a:t>
            </a:r>
            <a:r>
              <a:rPr dirty="0" sz="2800" spc="-360"/>
              <a:t>2</a:t>
            </a:r>
            <a:r>
              <a:rPr dirty="0" sz="2800" spc="-525"/>
              <a:t>ª</a:t>
            </a:r>
            <a:r>
              <a:rPr dirty="0" sz="2800" spc="-170"/>
              <a:t> </a:t>
            </a:r>
            <a:r>
              <a:rPr dirty="0" sz="2800" spc="-45"/>
              <a:t>op</a:t>
            </a:r>
            <a:r>
              <a:rPr dirty="0" sz="2800" spc="-30"/>
              <a:t>ç</a:t>
            </a:r>
            <a:r>
              <a:rPr dirty="0" sz="2800" spc="-120"/>
              <a:t>ão</a:t>
            </a:r>
            <a:endParaRPr sz="28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00027" y="6594957"/>
            <a:ext cx="210311" cy="18897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01684" y="2448214"/>
            <a:ext cx="10794365" cy="831215"/>
          </a:xfrm>
          <a:custGeom>
            <a:avLst/>
            <a:gdLst/>
            <a:ahLst/>
            <a:cxnLst/>
            <a:rect l="l" t="t" r="r" b="b"/>
            <a:pathLst>
              <a:path w="10794365" h="831214">
                <a:moveTo>
                  <a:pt x="0" y="831166"/>
                </a:moveTo>
                <a:lnTo>
                  <a:pt x="10793846" y="831166"/>
                </a:lnTo>
                <a:lnTo>
                  <a:pt x="10793846" y="0"/>
                </a:lnTo>
                <a:lnTo>
                  <a:pt x="0" y="0"/>
                </a:lnTo>
                <a:lnTo>
                  <a:pt x="0" y="831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557560" y="2827532"/>
            <a:ext cx="16452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-50" b="1">
                <a:latin typeface="Verdana"/>
                <a:cs typeface="Verdana"/>
              </a:rPr>
              <a:t>Cruzamento</a:t>
            </a:r>
            <a:endParaRPr sz="1950">
              <a:latin typeface="Verdana"/>
              <a:cs typeface="Verdana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701684" y="3274128"/>
          <a:ext cx="12164695" cy="2075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6745"/>
                <a:gridCol w="1374140"/>
                <a:gridCol w="3189604"/>
                <a:gridCol w="871855"/>
                <a:gridCol w="871854"/>
                <a:gridCol w="871854"/>
                <a:gridCol w="871854"/>
                <a:gridCol w="871854"/>
                <a:gridCol w="871854"/>
                <a:gridCol w="871854"/>
                <a:gridCol w="873759"/>
              </a:tblGrid>
              <a:tr h="3448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3025" marR="32258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1100" spc="-20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11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1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100" spc="-1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1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1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100" spc="-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100" spc="-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1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100" spc="-1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100" spc="-1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100">
                          <a:latin typeface="Verdana"/>
                          <a:cs typeface="Verdana"/>
                        </a:rPr>
                        <a:t>á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6413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>
                          <a:latin typeface="Verdana"/>
                          <a:cs typeface="Verdana"/>
                        </a:rPr>
                        <a:t>-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7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6,0%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40">
                          <a:latin typeface="Verdana"/>
                          <a:cs typeface="Verdana"/>
                        </a:rPr>
                        <a:t>3,7%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5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4,0%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50">
                          <a:latin typeface="Verdana"/>
                          <a:cs typeface="Verdana"/>
                        </a:rPr>
                        <a:t>3,3%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9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2,6%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70">
                          <a:latin typeface="Verdana"/>
                          <a:cs typeface="Verdana"/>
                        </a:rPr>
                        <a:t>4,1%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68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05">
                          <a:latin typeface="Verdana"/>
                          <a:cs typeface="Verdana"/>
                        </a:rPr>
                        <a:t>8,8%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450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73025" marR="14859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100">
                          <a:latin typeface="Verdana"/>
                          <a:cs typeface="Verdana"/>
                        </a:rPr>
                        <a:t>at</a:t>
                      </a:r>
                      <a:r>
                        <a:rPr dirty="0" sz="1100" spc="-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1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10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100" spc="-11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100" spc="-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100" spc="-10">
                          <a:latin typeface="Verdana"/>
                          <a:cs typeface="Verdana"/>
                        </a:rPr>
                        <a:t>ss</a:t>
                      </a:r>
                      <a:r>
                        <a:rPr dirty="0" sz="11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100" spc="15">
                          <a:latin typeface="Verdana"/>
                          <a:cs typeface="Verdana"/>
                        </a:rPr>
                        <a:t>y</a:t>
                      </a:r>
                      <a:r>
                        <a:rPr dirty="0" sz="1100">
                          <a:latin typeface="Verdana"/>
                          <a:cs typeface="Verdana"/>
                        </a:rPr>
                        <a:t>ag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20">
                          <a:latin typeface="Verdana"/>
                          <a:cs typeface="Verdana"/>
                        </a:rPr>
                        <a:t>4,3%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80">
                          <a:latin typeface="Verdana"/>
                          <a:cs typeface="Verdana"/>
                        </a:rPr>
                        <a:t>1,8%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10">
                          <a:latin typeface="Verdana"/>
                          <a:cs typeface="Verdana"/>
                        </a:rPr>
                        <a:t>0,7%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>
                          <a:latin typeface="Verdana"/>
                          <a:cs typeface="Verdana"/>
                        </a:rPr>
                        <a:t>-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40">
                          <a:latin typeface="Verdana"/>
                          <a:cs typeface="Verdana"/>
                        </a:rPr>
                        <a:t>2,7%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00">
                          <a:latin typeface="Verdana"/>
                          <a:cs typeface="Verdana"/>
                        </a:rPr>
                        <a:t>0,8%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40">
                          <a:latin typeface="Verdana"/>
                          <a:cs typeface="Verdana"/>
                        </a:rPr>
                        <a:t>3,6%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8384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24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9,1%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solidFill>
                      <a:srgbClr val="D9D9D9"/>
                    </a:solidFill>
                  </a:tcPr>
                </a:tc>
              </a:tr>
              <a:tr h="3448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73025" marR="1143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100" spc="-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100" spc="-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100" spc="-15">
                          <a:latin typeface="Verdana"/>
                          <a:cs typeface="Verdana"/>
                        </a:rPr>
                        <a:t>h</a:t>
                      </a:r>
                      <a:r>
                        <a:rPr dirty="0" sz="11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100" spc="-15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1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100" spc="-114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100">
                          <a:latin typeface="Verdana"/>
                          <a:cs typeface="Verdana"/>
                        </a:rPr>
                        <a:t>V</a:t>
                      </a:r>
                      <a:r>
                        <a:rPr dirty="0" sz="11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100" spc="-1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1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100" spc="-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1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1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1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100">
                          <a:latin typeface="Verdana"/>
                          <a:cs typeface="Verdana"/>
                        </a:rPr>
                        <a:t>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9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5,9%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>
                          <a:latin typeface="Verdana"/>
                          <a:cs typeface="Verdana"/>
                        </a:rPr>
                        <a:t>-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20">
                          <a:latin typeface="Verdana"/>
                          <a:cs typeface="Verdana"/>
                        </a:rPr>
                        <a:t>2,0%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200">
                          <a:latin typeface="Verdana"/>
                          <a:cs typeface="Verdana"/>
                        </a:rPr>
                        <a:t>1,5%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00">
                          <a:latin typeface="Verdana"/>
                          <a:cs typeface="Verdana"/>
                        </a:rPr>
                        <a:t>0,8%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10">
                          <a:latin typeface="Verdana"/>
                          <a:cs typeface="Verdana"/>
                        </a:rPr>
                        <a:t>0,6%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80">
                          <a:latin typeface="Verdana"/>
                          <a:cs typeface="Verdana"/>
                        </a:rPr>
                        <a:t>1,8%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7876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20">
                          <a:latin typeface="Verdana"/>
                          <a:cs typeface="Verdana"/>
                        </a:rPr>
                        <a:t>3,0%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</a:tcPr>
                </a:tc>
              </a:tr>
              <a:tr h="3450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1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1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1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100" spc="-15">
                          <a:latin typeface="Verdana"/>
                          <a:cs typeface="Verdana"/>
                        </a:rPr>
                        <a:t>il</a:t>
                      </a:r>
                      <a:r>
                        <a:rPr dirty="0" sz="1100">
                          <a:latin typeface="Verdana"/>
                          <a:cs typeface="Verdana"/>
                        </a:rPr>
                        <a:t>on</a:t>
                      </a:r>
                      <a:r>
                        <a:rPr dirty="0" sz="1100" spc="-11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100" spc="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1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100" spc="-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1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100" spc="-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1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100">
                          <a:latin typeface="Verdana"/>
                          <a:cs typeface="Verdana"/>
                        </a:rPr>
                        <a:t>os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9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3,7%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20">
                          <a:latin typeface="Verdana"/>
                          <a:cs typeface="Verdana"/>
                        </a:rPr>
                        <a:t>0,5%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00">
                          <a:latin typeface="Verdana"/>
                          <a:cs typeface="Verdana"/>
                        </a:rPr>
                        <a:t>0,8%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20">
                          <a:latin typeface="Verdana"/>
                          <a:cs typeface="Verdana"/>
                        </a:rPr>
                        <a:t>0,3%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>
                          <a:latin typeface="Verdana"/>
                          <a:cs typeface="Verdana"/>
                        </a:rPr>
                        <a:t>-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20">
                          <a:latin typeface="Verdana"/>
                          <a:cs typeface="Verdana"/>
                        </a:rPr>
                        <a:t>0,2%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70">
                          <a:latin typeface="Verdana"/>
                          <a:cs typeface="Verdana"/>
                        </a:rPr>
                        <a:t>0,1%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9464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90">
                          <a:latin typeface="Verdana"/>
                          <a:cs typeface="Verdana"/>
                        </a:rPr>
                        <a:t>1,9%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solidFill>
                      <a:srgbClr val="D9D9D9"/>
                    </a:solidFill>
                  </a:tcPr>
                </a:tc>
              </a:tr>
              <a:tr h="3448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73025" marR="34988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1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1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1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1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10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100" spc="-114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100" spc="-20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1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1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100" spc="-15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1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100" spc="-1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100">
                          <a:latin typeface="Verdana"/>
                          <a:cs typeface="Verdana"/>
                        </a:rPr>
                        <a:t>n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90">
                          <a:latin typeface="Verdana"/>
                          <a:cs typeface="Verdana"/>
                        </a:rPr>
                        <a:t>1,7%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10">
                          <a:latin typeface="Verdana"/>
                          <a:cs typeface="Verdana"/>
                        </a:rPr>
                        <a:t>0,9%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>
                          <a:latin typeface="Verdana"/>
                          <a:cs typeface="Verdana"/>
                        </a:rPr>
                        <a:t>-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10">
                          <a:latin typeface="Verdana"/>
                          <a:cs typeface="Verdana"/>
                        </a:rPr>
                        <a:t>0,7%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90">
                          <a:latin typeface="Verdana"/>
                          <a:cs typeface="Verdana"/>
                        </a:rPr>
                        <a:t>0,4%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>
                          <a:latin typeface="Verdana"/>
                          <a:cs typeface="Verdana"/>
                        </a:rPr>
                        <a:t>-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70">
                          <a:latin typeface="Verdana"/>
                          <a:cs typeface="Verdana"/>
                        </a:rPr>
                        <a:t>1,4%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7876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20">
                          <a:latin typeface="Verdana"/>
                          <a:cs typeface="Verdana"/>
                        </a:rPr>
                        <a:t>2,0%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</a:tcPr>
                </a:tc>
              </a:tr>
              <a:tr h="3502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73025" marR="13081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15">
                          <a:latin typeface="Verdana"/>
                          <a:cs typeface="Verdana"/>
                        </a:rPr>
                        <a:t>J</a:t>
                      </a:r>
                      <a:r>
                        <a:rPr dirty="0" sz="11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1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100" spc="-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1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100" spc="-15">
                          <a:latin typeface="Verdana"/>
                          <a:cs typeface="Verdana"/>
                        </a:rPr>
                        <a:t>li</a:t>
                      </a:r>
                      <a:r>
                        <a:rPr dirty="0" sz="1100" spc="-1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1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1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100" spc="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1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100" spc="-1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1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100">
                          <a:latin typeface="Verdana"/>
                          <a:cs typeface="Verdana"/>
                        </a:rPr>
                        <a:t>o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20">
                          <a:latin typeface="Verdana"/>
                          <a:cs typeface="Verdana"/>
                        </a:rPr>
                        <a:t>0,3%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>
                          <a:latin typeface="Verdana"/>
                          <a:cs typeface="Verdana"/>
                        </a:rPr>
                        <a:t>-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90">
                          <a:latin typeface="Verdana"/>
                          <a:cs typeface="Verdana"/>
                        </a:rPr>
                        <a:t>0,4%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7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0,7%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>
                          <a:latin typeface="Verdana"/>
                          <a:cs typeface="Verdana"/>
                        </a:rPr>
                        <a:t>-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>
                          <a:latin typeface="Verdana"/>
                          <a:cs typeface="Verdana"/>
                        </a:rPr>
                        <a:t>-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305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1,1%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876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100" spc="-120">
                          <a:latin typeface="Verdana"/>
                          <a:cs typeface="Verdana"/>
                        </a:rPr>
                        <a:t>0,5%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85090">
                    <a:lnL w="19050">
                      <a:solidFill>
                        <a:srgbClr val="F1F1F1"/>
                      </a:solidFill>
                      <a:prstDash val="solid"/>
                    </a:lnL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6957476" y="2440699"/>
            <a:ext cx="2101850" cy="2266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300" spc="-30" b="1">
                <a:latin typeface="Verdana"/>
                <a:cs typeface="Verdana"/>
              </a:rPr>
              <a:t>E</a:t>
            </a:r>
            <a:r>
              <a:rPr dirty="0" sz="1300" spc="-105" b="1">
                <a:latin typeface="Verdana"/>
                <a:cs typeface="Verdana"/>
              </a:rPr>
              <a:t>S</a:t>
            </a:r>
            <a:r>
              <a:rPr dirty="0" sz="1300" spc="-70" b="1">
                <a:latin typeface="Verdana"/>
                <a:cs typeface="Verdana"/>
              </a:rPr>
              <a:t>T</a:t>
            </a:r>
            <a:r>
              <a:rPr dirty="0" sz="1300" spc="-265" b="1">
                <a:latin typeface="Verdana"/>
                <a:cs typeface="Verdana"/>
              </a:rPr>
              <a:t>I</a:t>
            </a:r>
            <a:r>
              <a:rPr dirty="0" sz="1300" spc="35" b="1">
                <a:latin typeface="Verdana"/>
                <a:cs typeface="Verdana"/>
              </a:rPr>
              <a:t>M</a:t>
            </a:r>
            <a:r>
              <a:rPr dirty="0" sz="1300" spc="-35" b="1">
                <a:latin typeface="Verdana"/>
                <a:cs typeface="Verdana"/>
              </a:rPr>
              <a:t>U</a:t>
            </a:r>
            <a:r>
              <a:rPr dirty="0" sz="1300" spc="-50" b="1">
                <a:latin typeface="Verdana"/>
                <a:cs typeface="Verdana"/>
              </a:rPr>
              <a:t>L</a:t>
            </a:r>
            <a:r>
              <a:rPr dirty="0" sz="1300" spc="10" b="1">
                <a:latin typeface="Verdana"/>
                <a:cs typeface="Verdana"/>
              </a:rPr>
              <a:t>A</a:t>
            </a:r>
            <a:r>
              <a:rPr dirty="0" sz="1300" spc="-15" b="1">
                <a:latin typeface="Verdana"/>
                <a:cs typeface="Verdana"/>
              </a:rPr>
              <a:t>D</a:t>
            </a:r>
            <a:r>
              <a:rPr dirty="0" sz="1300" spc="-5" b="1">
                <a:latin typeface="Verdana"/>
                <a:cs typeface="Verdana"/>
              </a:rPr>
              <a:t>A</a:t>
            </a:r>
            <a:r>
              <a:rPr dirty="0" sz="1300" spc="-55" b="1">
                <a:latin typeface="Verdana"/>
                <a:cs typeface="Verdana"/>
              </a:rPr>
              <a:t> </a:t>
            </a:r>
            <a:r>
              <a:rPr dirty="0" sz="1300" spc="-195" b="1">
                <a:latin typeface="Verdana"/>
                <a:cs typeface="Verdana"/>
              </a:rPr>
              <a:t>2ª</a:t>
            </a:r>
            <a:r>
              <a:rPr dirty="0" sz="1300" spc="-80" b="1">
                <a:latin typeface="Verdana"/>
                <a:cs typeface="Verdana"/>
              </a:rPr>
              <a:t> </a:t>
            </a:r>
            <a:r>
              <a:rPr dirty="0" sz="1300" spc="-5" b="1">
                <a:latin typeface="Verdana"/>
                <a:cs typeface="Verdana"/>
              </a:rPr>
              <a:t>O</a:t>
            </a:r>
            <a:r>
              <a:rPr dirty="0" sz="1300" spc="-10" b="1">
                <a:latin typeface="Verdana"/>
                <a:cs typeface="Verdana"/>
              </a:rPr>
              <a:t>P</a:t>
            </a:r>
            <a:r>
              <a:rPr dirty="0" sz="1300" spc="-5" b="1">
                <a:latin typeface="Verdana"/>
                <a:cs typeface="Verdana"/>
              </a:rPr>
              <a:t>Ç</a:t>
            </a:r>
            <a:r>
              <a:rPr dirty="0" sz="1300" spc="10" b="1">
                <a:latin typeface="Verdana"/>
                <a:cs typeface="Verdana"/>
              </a:rPr>
              <a:t>Ã</a:t>
            </a:r>
            <a:r>
              <a:rPr dirty="0" sz="1300" spc="5" b="1">
                <a:latin typeface="Verdana"/>
                <a:cs typeface="Verdana"/>
              </a:rPr>
              <a:t>O</a:t>
            </a:r>
            <a:endParaRPr sz="13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7635" y="3708821"/>
            <a:ext cx="480059" cy="1193165"/>
          </a:xfrm>
          <a:prstGeom prst="rect">
            <a:avLst/>
          </a:prstGeom>
        </p:spPr>
        <p:txBody>
          <a:bodyPr wrap="square" lIns="0" tIns="9525" rIns="0" bIns="0" rtlCol="0" vert="vert270">
            <a:spAutoFit/>
          </a:bodyPr>
          <a:lstStyle/>
          <a:p>
            <a:pPr algn="ctr">
              <a:lnSpc>
                <a:spcPct val="100000"/>
              </a:lnSpc>
              <a:spcBef>
                <a:spcPts val="75"/>
              </a:spcBef>
            </a:pPr>
            <a:r>
              <a:rPr dirty="0" sz="1300" spc="-50" b="1">
                <a:latin typeface="Verdana"/>
                <a:cs typeface="Verdana"/>
              </a:rPr>
              <a:t>ESTIMULADA</a:t>
            </a:r>
            <a:endParaRPr sz="1300">
              <a:latin typeface="Verdana"/>
              <a:cs typeface="Verdana"/>
            </a:endParaRPr>
          </a:p>
          <a:p>
            <a:pPr algn="ctr" marL="54610">
              <a:lnSpc>
                <a:spcPct val="100000"/>
              </a:lnSpc>
              <a:spcBef>
                <a:spcPts val="409"/>
              </a:spcBef>
            </a:pPr>
            <a:r>
              <a:rPr dirty="0" sz="1300" spc="15" b="1">
                <a:latin typeface="Verdana"/>
                <a:cs typeface="Verdana"/>
              </a:rPr>
              <a:t>1</a:t>
            </a:r>
            <a:r>
              <a:rPr dirty="0" sz="1300" b="1">
                <a:latin typeface="Verdana"/>
                <a:cs typeface="Verdana"/>
              </a:rPr>
              <a:t>ª</a:t>
            </a:r>
            <a:r>
              <a:rPr dirty="0" sz="1300" spc="-80" b="1">
                <a:latin typeface="Verdana"/>
                <a:cs typeface="Verdana"/>
              </a:rPr>
              <a:t> </a:t>
            </a:r>
            <a:r>
              <a:rPr dirty="0" sz="1300" spc="-5" b="1">
                <a:latin typeface="Verdana"/>
                <a:cs typeface="Verdana"/>
              </a:rPr>
              <a:t>O</a:t>
            </a:r>
            <a:r>
              <a:rPr dirty="0" sz="1300" spc="-20" b="1">
                <a:latin typeface="Verdana"/>
                <a:cs typeface="Verdana"/>
              </a:rPr>
              <a:t>P</a:t>
            </a:r>
            <a:r>
              <a:rPr dirty="0" sz="1300" spc="-20" b="1">
                <a:latin typeface="Verdana"/>
                <a:cs typeface="Verdana"/>
              </a:rPr>
              <a:t>Ç</a:t>
            </a:r>
            <a:r>
              <a:rPr dirty="0" sz="1300" spc="15" b="1">
                <a:latin typeface="Verdana"/>
                <a:cs typeface="Verdana"/>
              </a:rPr>
              <a:t>Ã</a:t>
            </a:r>
            <a:r>
              <a:rPr dirty="0" sz="1300" b="1">
                <a:latin typeface="Verdana"/>
                <a:cs typeface="Verdana"/>
              </a:rPr>
              <a:t>O</a:t>
            </a:r>
            <a:endParaRPr sz="1300">
              <a:latin typeface="Verdana"/>
              <a:cs typeface="Verdana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4694297" y="2811283"/>
          <a:ext cx="5886450" cy="368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0875"/>
                <a:gridCol w="950594"/>
                <a:gridCol w="823594"/>
                <a:gridCol w="866775"/>
                <a:gridCol w="888364"/>
                <a:gridCol w="838835"/>
                <a:gridCol w="870585"/>
              </a:tblGrid>
              <a:tr h="184198">
                <a:tc>
                  <a:txBody>
                    <a:bodyPr/>
                    <a:lstStyle/>
                    <a:p>
                      <a:pPr marL="67945">
                        <a:lnSpc>
                          <a:spcPts val="1095"/>
                        </a:lnSpc>
                        <a:spcBef>
                          <a:spcPts val="254"/>
                        </a:spcBef>
                      </a:pPr>
                      <a:r>
                        <a:rPr dirty="0" sz="950" spc="35">
                          <a:latin typeface="Verdana"/>
                          <a:cs typeface="Verdana"/>
                        </a:rPr>
                        <a:t>Brena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3238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Bef>
                          <a:spcPts val="254"/>
                        </a:spcBef>
                      </a:pPr>
                      <a:r>
                        <a:rPr dirty="0" sz="950" spc="45">
                          <a:latin typeface="Verdana"/>
                          <a:cs typeface="Verdana"/>
                        </a:rPr>
                        <a:t>Michele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3238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1430">
                        <a:lnSpc>
                          <a:spcPts val="1095"/>
                        </a:lnSpc>
                        <a:spcBef>
                          <a:spcPts val="254"/>
                        </a:spcBef>
                      </a:pPr>
                      <a:r>
                        <a:rPr dirty="0" sz="950" spc="-15">
                          <a:latin typeface="Verdana"/>
                          <a:cs typeface="Verdana"/>
                        </a:rPr>
                        <a:t>Israel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3238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77165">
                        <a:lnSpc>
                          <a:spcPts val="1095"/>
                        </a:lnSpc>
                        <a:spcBef>
                          <a:spcPts val="254"/>
                        </a:spcBef>
                      </a:pPr>
                      <a:r>
                        <a:rPr dirty="0" sz="950" spc="45">
                          <a:latin typeface="Verdana"/>
                          <a:cs typeface="Verdana"/>
                        </a:rPr>
                        <a:t>Mateus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3238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ts val="1095"/>
                        </a:lnSpc>
                        <a:spcBef>
                          <a:spcPts val="254"/>
                        </a:spcBef>
                      </a:pPr>
                      <a:r>
                        <a:rPr dirty="0" sz="950" spc="25">
                          <a:latin typeface="Verdana"/>
                          <a:cs typeface="Verdana"/>
                        </a:rPr>
                        <a:t>Massilon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3238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4290">
                        <a:lnSpc>
                          <a:spcPts val="1095"/>
                        </a:lnSpc>
                        <a:spcBef>
                          <a:spcPts val="254"/>
                        </a:spcBef>
                      </a:pPr>
                      <a:r>
                        <a:rPr dirty="0" sz="950" spc="30">
                          <a:latin typeface="Verdana"/>
                          <a:cs typeface="Verdana"/>
                        </a:rPr>
                        <a:t>Juscelino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3238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7470">
                        <a:lnSpc>
                          <a:spcPts val="1025"/>
                        </a:lnSpc>
                        <a:spcBef>
                          <a:spcPts val="320"/>
                        </a:spcBef>
                      </a:pPr>
                      <a:r>
                        <a:rPr dirty="0" sz="900" spc="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Branco/Nulo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40640">
                    <a:solidFill>
                      <a:srgbClr val="FFFFFF"/>
                    </a:solidFill>
                  </a:tcPr>
                </a:tc>
              </a:tr>
              <a:tr h="183986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dirty="0" sz="950" spc="30">
                          <a:latin typeface="Verdana"/>
                          <a:cs typeface="Verdana"/>
                        </a:rPr>
                        <a:t>Dianná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</a:pPr>
                      <a:r>
                        <a:rPr dirty="0" sz="950" spc="15">
                          <a:latin typeface="Verdana"/>
                          <a:cs typeface="Verdana"/>
                        </a:rPr>
                        <a:t>Valadares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7145">
                        <a:lnSpc>
                          <a:spcPct val="100000"/>
                        </a:lnSpc>
                      </a:pPr>
                      <a:r>
                        <a:rPr dirty="0" sz="950" spc="30">
                          <a:latin typeface="Verdana"/>
                          <a:cs typeface="Verdana"/>
                        </a:rPr>
                        <a:t>Paulain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52400">
                        <a:lnSpc>
                          <a:spcPct val="100000"/>
                        </a:lnSpc>
                      </a:pPr>
                      <a:r>
                        <a:rPr dirty="0" sz="950" spc="15">
                          <a:latin typeface="Verdana"/>
                          <a:cs typeface="Verdana"/>
                        </a:rPr>
                        <a:t>Assayag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</a:pPr>
                      <a:r>
                        <a:rPr dirty="0" sz="950" spc="35">
                          <a:latin typeface="Verdana"/>
                          <a:cs typeface="Verdana"/>
                        </a:rPr>
                        <a:t>Medeiros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</a:pPr>
                      <a:r>
                        <a:rPr dirty="0" sz="950" spc="45">
                          <a:latin typeface="Verdana"/>
                          <a:cs typeface="Verdana"/>
                        </a:rPr>
                        <a:t>Manso</a:t>
                      </a:r>
                      <a:endParaRPr sz="950">
                        <a:latin typeface="Verdana"/>
                        <a:cs typeface="Verdana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5565">
                        <a:lnSpc>
                          <a:spcPts val="1065"/>
                        </a:lnSpc>
                      </a:pPr>
                      <a:r>
                        <a:rPr dirty="0" sz="9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(Nenhum)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11" name="object 11"/>
          <p:cNvGrpSpPr/>
          <p:nvPr/>
        </p:nvGrpSpPr>
        <p:grpSpPr>
          <a:xfrm>
            <a:off x="4516973" y="2721188"/>
            <a:ext cx="6978650" cy="2628265"/>
            <a:chOff x="4516973" y="2721188"/>
            <a:chExt cx="6978650" cy="2628265"/>
          </a:xfrm>
        </p:grpSpPr>
        <p:sp>
          <p:nvSpPr>
            <p:cNvPr id="12" name="object 12"/>
            <p:cNvSpPr/>
            <p:nvPr/>
          </p:nvSpPr>
          <p:spPr>
            <a:xfrm>
              <a:off x="6260391" y="2722141"/>
              <a:ext cx="871855" cy="553085"/>
            </a:xfrm>
            <a:custGeom>
              <a:avLst/>
              <a:gdLst/>
              <a:ahLst/>
              <a:cxnLst/>
              <a:rect l="l" t="t" r="r" b="b"/>
              <a:pathLst>
                <a:path w="871854" h="553085">
                  <a:moveTo>
                    <a:pt x="810228" y="0"/>
                  </a:moveTo>
                  <a:lnTo>
                    <a:pt x="60934" y="0"/>
                  </a:lnTo>
                  <a:lnTo>
                    <a:pt x="37209" y="4798"/>
                  </a:lnTo>
                  <a:lnTo>
                    <a:pt x="17842" y="17878"/>
                  </a:lnTo>
                  <a:lnTo>
                    <a:pt x="4786" y="37273"/>
                  </a:lnTo>
                  <a:lnTo>
                    <a:pt x="0" y="61011"/>
                  </a:lnTo>
                  <a:lnTo>
                    <a:pt x="0" y="492054"/>
                  </a:lnTo>
                  <a:lnTo>
                    <a:pt x="4786" y="515792"/>
                  </a:lnTo>
                  <a:lnTo>
                    <a:pt x="17842" y="535187"/>
                  </a:lnTo>
                  <a:lnTo>
                    <a:pt x="37209" y="548268"/>
                  </a:lnTo>
                  <a:lnTo>
                    <a:pt x="60934" y="553066"/>
                  </a:lnTo>
                  <a:lnTo>
                    <a:pt x="810228" y="553066"/>
                  </a:lnTo>
                  <a:lnTo>
                    <a:pt x="833963" y="548268"/>
                  </a:lnTo>
                  <a:lnTo>
                    <a:pt x="853355" y="535187"/>
                  </a:lnTo>
                  <a:lnTo>
                    <a:pt x="866434" y="515792"/>
                  </a:lnTo>
                  <a:lnTo>
                    <a:pt x="871232" y="492054"/>
                  </a:lnTo>
                  <a:lnTo>
                    <a:pt x="871232" y="61011"/>
                  </a:lnTo>
                  <a:lnTo>
                    <a:pt x="866434" y="37273"/>
                  </a:lnTo>
                  <a:lnTo>
                    <a:pt x="853355" y="17878"/>
                  </a:lnTo>
                  <a:lnTo>
                    <a:pt x="833963" y="4798"/>
                  </a:lnTo>
                  <a:lnTo>
                    <a:pt x="8102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260391" y="2722141"/>
              <a:ext cx="871855" cy="553085"/>
            </a:xfrm>
            <a:custGeom>
              <a:avLst/>
              <a:gdLst/>
              <a:ahLst/>
              <a:cxnLst/>
              <a:rect l="l" t="t" r="r" b="b"/>
              <a:pathLst>
                <a:path w="871854" h="553085">
                  <a:moveTo>
                    <a:pt x="0" y="61011"/>
                  </a:moveTo>
                  <a:lnTo>
                    <a:pt x="4786" y="37273"/>
                  </a:lnTo>
                  <a:lnTo>
                    <a:pt x="17842" y="17878"/>
                  </a:lnTo>
                  <a:lnTo>
                    <a:pt x="37209" y="4798"/>
                  </a:lnTo>
                  <a:lnTo>
                    <a:pt x="60934" y="0"/>
                  </a:lnTo>
                  <a:lnTo>
                    <a:pt x="810228" y="0"/>
                  </a:lnTo>
                  <a:lnTo>
                    <a:pt x="833963" y="4798"/>
                  </a:lnTo>
                  <a:lnTo>
                    <a:pt x="853355" y="17878"/>
                  </a:lnTo>
                  <a:lnTo>
                    <a:pt x="866434" y="37273"/>
                  </a:lnTo>
                  <a:lnTo>
                    <a:pt x="871232" y="61011"/>
                  </a:lnTo>
                  <a:lnTo>
                    <a:pt x="871232" y="492054"/>
                  </a:lnTo>
                  <a:lnTo>
                    <a:pt x="866434" y="515792"/>
                  </a:lnTo>
                  <a:lnTo>
                    <a:pt x="853355" y="535187"/>
                  </a:lnTo>
                  <a:lnTo>
                    <a:pt x="833963" y="548268"/>
                  </a:lnTo>
                  <a:lnTo>
                    <a:pt x="810228" y="553066"/>
                  </a:lnTo>
                  <a:lnTo>
                    <a:pt x="60934" y="553066"/>
                  </a:lnTo>
                  <a:lnTo>
                    <a:pt x="37209" y="548268"/>
                  </a:lnTo>
                  <a:lnTo>
                    <a:pt x="17842" y="535187"/>
                  </a:lnTo>
                  <a:lnTo>
                    <a:pt x="4786" y="515792"/>
                  </a:lnTo>
                  <a:lnTo>
                    <a:pt x="0" y="492054"/>
                  </a:lnTo>
                  <a:lnTo>
                    <a:pt x="0" y="6101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389158" y="2722141"/>
              <a:ext cx="866140" cy="553085"/>
            </a:xfrm>
            <a:custGeom>
              <a:avLst/>
              <a:gdLst/>
              <a:ahLst/>
              <a:cxnLst/>
              <a:rect l="l" t="t" r="r" b="b"/>
              <a:pathLst>
                <a:path w="866139" h="553085">
                  <a:moveTo>
                    <a:pt x="805011" y="0"/>
                  </a:moveTo>
                  <a:lnTo>
                    <a:pt x="60934" y="0"/>
                  </a:lnTo>
                  <a:lnTo>
                    <a:pt x="37209" y="4798"/>
                  </a:lnTo>
                  <a:lnTo>
                    <a:pt x="17842" y="17878"/>
                  </a:lnTo>
                  <a:lnTo>
                    <a:pt x="4786" y="37273"/>
                  </a:lnTo>
                  <a:lnTo>
                    <a:pt x="0" y="61011"/>
                  </a:lnTo>
                  <a:lnTo>
                    <a:pt x="0" y="492054"/>
                  </a:lnTo>
                  <a:lnTo>
                    <a:pt x="4786" y="515792"/>
                  </a:lnTo>
                  <a:lnTo>
                    <a:pt x="17842" y="535187"/>
                  </a:lnTo>
                  <a:lnTo>
                    <a:pt x="37209" y="548268"/>
                  </a:lnTo>
                  <a:lnTo>
                    <a:pt x="60934" y="553066"/>
                  </a:lnTo>
                  <a:lnTo>
                    <a:pt x="805011" y="553066"/>
                  </a:lnTo>
                  <a:lnTo>
                    <a:pt x="828746" y="548268"/>
                  </a:lnTo>
                  <a:lnTo>
                    <a:pt x="848138" y="535187"/>
                  </a:lnTo>
                  <a:lnTo>
                    <a:pt x="861218" y="515792"/>
                  </a:lnTo>
                  <a:lnTo>
                    <a:pt x="866015" y="492054"/>
                  </a:lnTo>
                  <a:lnTo>
                    <a:pt x="866015" y="61011"/>
                  </a:lnTo>
                  <a:lnTo>
                    <a:pt x="861218" y="37273"/>
                  </a:lnTo>
                  <a:lnTo>
                    <a:pt x="848138" y="17878"/>
                  </a:lnTo>
                  <a:lnTo>
                    <a:pt x="828746" y="4798"/>
                  </a:lnTo>
                  <a:lnTo>
                    <a:pt x="805011" y="0"/>
                  </a:lnTo>
                  <a:close/>
                </a:path>
              </a:pathLst>
            </a:custGeom>
            <a:solidFill>
              <a:srgbClr val="F4DE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389158" y="2722141"/>
              <a:ext cx="866140" cy="553085"/>
            </a:xfrm>
            <a:custGeom>
              <a:avLst/>
              <a:gdLst/>
              <a:ahLst/>
              <a:cxnLst/>
              <a:rect l="l" t="t" r="r" b="b"/>
              <a:pathLst>
                <a:path w="866139" h="553085">
                  <a:moveTo>
                    <a:pt x="0" y="61011"/>
                  </a:moveTo>
                  <a:lnTo>
                    <a:pt x="4786" y="37273"/>
                  </a:lnTo>
                  <a:lnTo>
                    <a:pt x="17842" y="17878"/>
                  </a:lnTo>
                  <a:lnTo>
                    <a:pt x="37209" y="4798"/>
                  </a:lnTo>
                  <a:lnTo>
                    <a:pt x="60934" y="0"/>
                  </a:lnTo>
                  <a:lnTo>
                    <a:pt x="805011" y="0"/>
                  </a:lnTo>
                  <a:lnTo>
                    <a:pt x="828746" y="4798"/>
                  </a:lnTo>
                  <a:lnTo>
                    <a:pt x="848138" y="17878"/>
                  </a:lnTo>
                  <a:lnTo>
                    <a:pt x="861218" y="37273"/>
                  </a:lnTo>
                  <a:lnTo>
                    <a:pt x="866015" y="61011"/>
                  </a:lnTo>
                  <a:lnTo>
                    <a:pt x="866015" y="492054"/>
                  </a:lnTo>
                  <a:lnTo>
                    <a:pt x="861218" y="515792"/>
                  </a:lnTo>
                  <a:lnTo>
                    <a:pt x="848138" y="535187"/>
                  </a:lnTo>
                  <a:lnTo>
                    <a:pt x="828746" y="548268"/>
                  </a:lnTo>
                  <a:lnTo>
                    <a:pt x="805011" y="553066"/>
                  </a:lnTo>
                  <a:lnTo>
                    <a:pt x="60934" y="553066"/>
                  </a:lnTo>
                  <a:lnTo>
                    <a:pt x="37209" y="548268"/>
                  </a:lnTo>
                  <a:lnTo>
                    <a:pt x="17842" y="535187"/>
                  </a:lnTo>
                  <a:lnTo>
                    <a:pt x="4786" y="515792"/>
                  </a:lnTo>
                  <a:lnTo>
                    <a:pt x="0" y="492054"/>
                  </a:lnTo>
                  <a:lnTo>
                    <a:pt x="0" y="6101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517926" y="2722141"/>
              <a:ext cx="871855" cy="553085"/>
            </a:xfrm>
            <a:custGeom>
              <a:avLst/>
              <a:gdLst/>
              <a:ahLst/>
              <a:cxnLst/>
              <a:rect l="l" t="t" r="r" b="b"/>
              <a:pathLst>
                <a:path w="871854" h="553085">
                  <a:moveTo>
                    <a:pt x="810228" y="0"/>
                  </a:moveTo>
                  <a:lnTo>
                    <a:pt x="60934" y="0"/>
                  </a:lnTo>
                  <a:lnTo>
                    <a:pt x="37209" y="4798"/>
                  </a:lnTo>
                  <a:lnTo>
                    <a:pt x="17842" y="17878"/>
                  </a:lnTo>
                  <a:lnTo>
                    <a:pt x="4786" y="37273"/>
                  </a:lnTo>
                  <a:lnTo>
                    <a:pt x="0" y="61011"/>
                  </a:lnTo>
                  <a:lnTo>
                    <a:pt x="0" y="492054"/>
                  </a:lnTo>
                  <a:lnTo>
                    <a:pt x="4786" y="515792"/>
                  </a:lnTo>
                  <a:lnTo>
                    <a:pt x="17842" y="535187"/>
                  </a:lnTo>
                  <a:lnTo>
                    <a:pt x="37209" y="548268"/>
                  </a:lnTo>
                  <a:lnTo>
                    <a:pt x="60934" y="553066"/>
                  </a:lnTo>
                  <a:lnTo>
                    <a:pt x="810228" y="553066"/>
                  </a:lnTo>
                  <a:lnTo>
                    <a:pt x="833963" y="548268"/>
                  </a:lnTo>
                  <a:lnTo>
                    <a:pt x="853355" y="535187"/>
                  </a:lnTo>
                  <a:lnTo>
                    <a:pt x="866434" y="515792"/>
                  </a:lnTo>
                  <a:lnTo>
                    <a:pt x="871232" y="492054"/>
                  </a:lnTo>
                  <a:lnTo>
                    <a:pt x="871232" y="61011"/>
                  </a:lnTo>
                  <a:lnTo>
                    <a:pt x="866434" y="37273"/>
                  </a:lnTo>
                  <a:lnTo>
                    <a:pt x="853355" y="17878"/>
                  </a:lnTo>
                  <a:lnTo>
                    <a:pt x="833963" y="4798"/>
                  </a:lnTo>
                  <a:lnTo>
                    <a:pt x="810228" y="0"/>
                  </a:lnTo>
                  <a:close/>
                </a:path>
              </a:pathLst>
            </a:custGeom>
            <a:solidFill>
              <a:srgbClr val="F0BE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517926" y="2722141"/>
              <a:ext cx="871855" cy="553085"/>
            </a:xfrm>
            <a:custGeom>
              <a:avLst/>
              <a:gdLst/>
              <a:ahLst/>
              <a:cxnLst/>
              <a:rect l="l" t="t" r="r" b="b"/>
              <a:pathLst>
                <a:path w="871854" h="553085">
                  <a:moveTo>
                    <a:pt x="0" y="61011"/>
                  </a:moveTo>
                  <a:lnTo>
                    <a:pt x="4786" y="37273"/>
                  </a:lnTo>
                  <a:lnTo>
                    <a:pt x="17842" y="17878"/>
                  </a:lnTo>
                  <a:lnTo>
                    <a:pt x="37209" y="4798"/>
                  </a:lnTo>
                  <a:lnTo>
                    <a:pt x="60934" y="0"/>
                  </a:lnTo>
                  <a:lnTo>
                    <a:pt x="810228" y="0"/>
                  </a:lnTo>
                  <a:lnTo>
                    <a:pt x="833963" y="4798"/>
                  </a:lnTo>
                  <a:lnTo>
                    <a:pt x="853355" y="17878"/>
                  </a:lnTo>
                  <a:lnTo>
                    <a:pt x="866434" y="37273"/>
                  </a:lnTo>
                  <a:lnTo>
                    <a:pt x="871232" y="61011"/>
                  </a:lnTo>
                  <a:lnTo>
                    <a:pt x="871232" y="492054"/>
                  </a:lnTo>
                  <a:lnTo>
                    <a:pt x="866434" y="515792"/>
                  </a:lnTo>
                  <a:lnTo>
                    <a:pt x="853355" y="535187"/>
                  </a:lnTo>
                  <a:lnTo>
                    <a:pt x="833963" y="548268"/>
                  </a:lnTo>
                  <a:lnTo>
                    <a:pt x="810228" y="553066"/>
                  </a:lnTo>
                  <a:lnTo>
                    <a:pt x="60934" y="553066"/>
                  </a:lnTo>
                  <a:lnTo>
                    <a:pt x="37209" y="548268"/>
                  </a:lnTo>
                  <a:lnTo>
                    <a:pt x="17842" y="535187"/>
                  </a:lnTo>
                  <a:lnTo>
                    <a:pt x="4786" y="515792"/>
                  </a:lnTo>
                  <a:lnTo>
                    <a:pt x="0" y="492054"/>
                  </a:lnTo>
                  <a:lnTo>
                    <a:pt x="0" y="6101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7131623" y="2722141"/>
              <a:ext cx="866140" cy="553085"/>
            </a:xfrm>
            <a:custGeom>
              <a:avLst/>
              <a:gdLst/>
              <a:ahLst/>
              <a:cxnLst/>
              <a:rect l="l" t="t" r="r" b="b"/>
              <a:pathLst>
                <a:path w="866140" h="553085">
                  <a:moveTo>
                    <a:pt x="805011" y="0"/>
                  </a:moveTo>
                  <a:lnTo>
                    <a:pt x="60934" y="0"/>
                  </a:lnTo>
                  <a:lnTo>
                    <a:pt x="37209" y="4798"/>
                  </a:lnTo>
                  <a:lnTo>
                    <a:pt x="17842" y="17878"/>
                  </a:lnTo>
                  <a:lnTo>
                    <a:pt x="4786" y="37273"/>
                  </a:lnTo>
                  <a:lnTo>
                    <a:pt x="0" y="61011"/>
                  </a:lnTo>
                  <a:lnTo>
                    <a:pt x="0" y="492054"/>
                  </a:lnTo>
                  <a:lnTo>
                    <a:pt x="4786" y="515792"/>
                  </a:lnTo>
                  <a:lnTo>
                    <a:pt x="17842" y="535187"/>
                  </a:lnTo>
                  <a:lnTo>
                    <a:pt x="37209" y="548268"/>
                  </a:lnTo>
                  <a:lnTo>
                    <a:pt x="60934" y="553066"/>
                  </a:lnTo>
                  <a:lnTo>
                    <a:pt x="805011" y="553066"/>
                  </a:lnTo>
                  <a:lnTo>
                    <a:pt x="828746" y="548268"/>
                  </a:lnTo>
                  <a:lnTo>
                    <a:pt x="848138" y="535187"/>
                  </a:lnTo>
                  <a:lnTo>
                    <a:pt x="861218" y="515792"/>
                  </a:lnTo>
                  <a:lnTo>
                    <a:pt x="866015" y="492054"/>
                  </a:lnTo>
                  <a:lnTo>
                    <a:pt x="866015" y="61011"/>
                  </a:lnTo>
                  <a:lnTo>
                    <a:pt x="861218" y="37273"/>
                  </a:lnTo>
                  <a:lnTo>
                    <a:pt x="848138" y="17878"/>
                  </a:lnTo>
                  <a:lnTo>
                    <a:pt x="828746" y="4798"/>
                  </a:lnTo>
                  <a:lnTo>
                    <a:pt x="8050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7131623" y="2722141"/>
              <a:ext cx="866140" cy="553085"/>
            </a:xfrm>
            <a:custGeom>
              <a:avLst/>
              <a:gdLst/>
              <a:ahLst/>
              <a:cxnLst/>
              <a:rect l="l" t="t" r="r" b="b"/>
              <a:pathLst>
                <a:path w="866140" h="553085">
                  <a:moveTo>
                    <a:pt x="0" y="61011"/>
                  </a:moveTo>
                  <a:lnTo>
                    <a:pt x="4786" y="37273"/>
                  </a:lnTo>
                  <a:lnTo>
                    <a:pt x="17842" y="17878"/>
                  </a:lnTo>
                  <a:lnTo>
                    <a:pt x="37209" y="4798"/>
                  </a:lnTo>
                  <a:lnTo>
                    <a:pt x="60934" y="0"/>
                  </a:lnTo>
                  <a:lnTo>
                    <a:pt x="805011" y="0"/>
                  </a:lnTo>
                  <a:lnTo>
                    <a:pt x="828746" y="4798"/>
                  </a:lnTo>
                  <a:lnTo>
                    <a:pt x="848138" y="17878"/>
                  </a:lnTo>
                  <a:lnTo>
                    <a:pt x="861218" y="37273"/>
                  </a:lnTo>
                  <a:lnTo>
                    <a:pt x="866015" y="61011"/>
                  </a:lnTo>
                  <a:lnTo>
                    <a:pt x="866015" y="492054"/>
                  </a:lnTo>
                  <a:lnTo>
                    <a:pt x="861218" y="515792"/>
                  </a:lnTo>
                  <a:lnTo>
                    <a:pt x="848138" y="535187"/>
                  </a:lnTo>
                  <a:lnTo>
                    <a:pt x="828746" y="548268"/>
                  </a:lnTo>
                  <a:lnTo>
                    <a:pt x="805011" y="553066"/>
                  </a:lnTo>
                  <a:lnTo>
                    <a:pt x="60934" y="553066"/>
                  </a:lnTo>
                  <a:lnTo>
                    <a:pt x="37209" y="548268"/>
                  </a:lnTo>
                  <a:lnTo>
                    <a:pt x="17842" y="535187"/>
                  </a:lnTo>
                  <a:lnTo>
                    <a:pt x="4786" y="515792"/>
                  </a:lnTo>
                  <a:lnTo>
                    <a:pt x="0" y="492054"/>
                  </a:lnTo>
                  <a:lnTo>
                    <a:pt x="0" y="6101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8002856" y="2722141"/>
              <a:ext cx="866140" cy="553085"/>
            </a:xfrm>
            <a:custGeom>
              <a:avLst/>
              <a:gdLst/>
              <a:ahLst/>
              <a:cxnLst/>
              <a:rect l="l" t="t" r="r" b="b"/>
              <a:pathLst>
                <a:path w="866140" h="553085">
                  <a:moveTo>
                    <a:pt x="805011" y="0"/>
                  </a:moveTo>
                  <a:lnTo>
                    <a:pt x="60934" y="0"/>
                  </a:lnTo>
                  <a:lnTo>
                    <a:pt x="37209" y="4798"/>
                  </a:lnTo>
                  <a:lnTo>
                    <a:pt x="17842" y="17878"/>
                  </a:lnTo>
                  <a:lnTo>
                    <a:pt x="4786" y="37273"/>
                  </a:lnTo>
                  <a:lnTo>
                    <a:pt x="0" y="61011"/>
                  </a:lnTo>
                  <a:lnTo>
                    <a:pt x="0" y="492054"/>
                  </a:lnTo>
                  <a:lnTo>
                    <a:pt x="4786" y="515792"/>
                  </a:lnTo>
                  <a:lnTo>
                    <a:pt x="17842" y="535187"/>
                  </a:lnTo>
                  <a:lnTo>
                    <a:pt x="37209" y="548268"/>
                  </a:lnTo>
                  <a:lnTo>
                    <a:pt x="60934" y="553066"/>
                  </a:lnTo>
                  <a:lnTo>
                    <a:pt x="805011" y="553066"/>
                  </a:lnTo>
                  <a:lnTo>
                    <a:pt x="828746" y="548268"/>
                  </a:lnTo>
                  <a:lnTo>
                    <a:pt x="848138" y="535187"/>
                  </a:lnTo>
                  <a:lnTo>
                    <a:pt x="861218" y="515792"/>
                  </a:lnTo>
                  <a:lnTo>
                    <a:pt x="866015" y="492054"/>
                  </a:lnTo>
                  <a:lnTo>
                    <a:pt x="866015" y="61011"/>
                  </a:lnTo>
                  <a:lnTo>
                    <a:pt x="861218" y="37273"/>
                  </a:lnTo>
                  <a:lnTo>
                    <a:pt x="848138" y="17878"/>
                  </a:lnTo>
                  <a:lnTo>
                    <a:pt x="828746" y="4798"/>
                  </a:lnTo>
                  <a:lnTo>
                    <a:pt x="8050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8002856" y="2722141"/>
              <a:ext cx="866140" cy="553085"/>
            </a:xfrm>
            <a:custGeom>
              <a:avLst/>
              <a:gdLst/>
              <a:ahLst/>
              <a:cxnLst/>
              <a:rect l="l" t="t" r="r" b="b"/>
              <a:pathLst>
                <a:path w="866140" h="553085">
                  <a:moveTo>
                    <a:pt x="0" y="61011"/>
                  </a:moveTo>
                  <a:lnTo>
                    <a:pt x="4786" y="37273"/>
                  </a:lnTo>
                  <a:lnTo>
                    <a:pt x="17842" y="17878"/>
                  </a:lnTo>
                  <a:lnTo>
                    <a:pt x="37209" y="4798"/>
                  </a:lnTo>
                  <a:lnTo>
                    <a:pt x="60934" y="0"/>
                  </a:lnTo>
                  <a:lnTo>
                    <a:pt x="805011" y="0"/>
                  </a:lnTo>
                  <a:lnTo>
                    <a:pt x="828746" y="4798"/>
                  </a:lnTo>
                  <a:lnTo>
                    <a:pt x="848138" y="17878"/>
                  </a:lnTo>
                  <a:lnTo>
                    <a:pt x="861218" y="37273"/>
                  </a:lnTo>
                  <a:lnTo>
                    <a:pt x="866015" y="61011"/>
                  </a:lnTo>
                  <a:lnTo>
                    <a:pt x="866015" y="492054"/>
                  </a:lnTo>
                  <a:lnTo>
                    <a:pt x="861218" y="515792"/>
                  </a:lnTo>
                  <a:lnTo>
                    <a:pt x="848138" y="535187"/>
                  </a:lnTo>
                  <a:lnTo>
                    <a:pt x="828746" y="548268"/>
                  </a:lnTo>
                  <a:lnTo>
                    <a:pt x="805011" y="553066"/>
                  </a:lnTo>
                  <a:lnTo>
                    <a:pt x="60934" y="553066"/>
                  </a:lnTo>
                  <a:lnTo>
                    <a:pt x="37209" y="548268"/>
                  </a:lnTo>
                  <a:lnTo>
                    <a:pt x="17842" y="535187"/>
                  </a:lnTo>
                  <a:lnTo>
                    <a:pt x="4786" y="515792"/>
                  </a:lnTo>
                  <a:lnTo>
                    <a:pt x="0" y="492054"/>
                  </a:lnTo>
                  <a:lnTo>
                    <a:pt x="0" y="6101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8874088" y="2722141"/>
              <a:ext cx="866140" cy="553085"/>
            </a:xfrm>
            <a:custGeom>
              <a:avLst/>
              <a:gdLst/>
              <a:ahLst/>
              <a:cxnLst/>
              <a:rect l="l" t="t" r="r" b="b"/>
              <a:pathLst>
                <a:path w="866140" h="553085">
                  <a:moveTo>
                    <a:pt x="805011" y="0"/>
                  </a:moveTo>
                  <a:lnTo>
                    <a:pt x="60934" y="0"/>
                  </a:lnTo>
                  <a:lnTo>
                    <a:pt x="37209" y="4798"/>
                  </a:lnTo>
                  <a:lnTo>
                    <a:pt x="17842" y="17878"/>
                  </a:lnTo>
                  <a:lnTo>
                    <a:pt x="4786" y="37273"/>
                  </a:lnTo>
                  <a:lnTo>
                    <a:pt x="0" y="61011"/>
                  </a:lnTo>
                  <a:lnTo>
                    <a:pt x="0" y="492054"/>
                  </a:lnTo>
                  <a:lnTo>
                    <a:pt x="4786" y="515792"/>
                  </a:lnTo>
                  <a:lnTo>
                    <a:pt x="17842" y="535187"/>
                  </a:lnTo>
                  <a:lnTo>
                    <a:pt x="37209" y="548268"/>
                  </a:lnTo>
                  <a:lnTo>
                    <a:pt x="60934" y="553066"/>
                  </a:lnTo>
                  <a:lnTo>
                    <a:pt x="805011" y="553066"/>
                  </a:lnTo>
                  <a:lnTo>
                    <a:pt x="828746" y="548268"/>
                  </a:lnTo>
                  <a:lnTo>
                    <a:pt x="848138" y="535187"/>
                  </a:lnTo>
                  <a:lnTo>
                    <a:pt x="861218" y="515792"/>
                  </a:lnTo>
                  <a:lnTo>
                    <a:pt x="866015" y="492054"/>
                  </a:lnTo>
                  <a:lnTo>
                    <a:pt x="866015" y="61011"/>
                  </a:lnTo>
                  <a:lnTo>
                    <a:pt x="861218" y="37273"/>
                  </a:lnTo>
                  <a:lnTo>
                    <a:pt x="848138" y="17878"/>
                  </a:lnTo>
                  <a:lnTo>
                    <a:pt x="828746" y="4798"/>
                  </a:lnTo>
                  <a:lnTo>
                    <a:pt x="8050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8874088" y="2722141"/>
              <a:ext cx="866140" cy="553085"/>
            </a:xfrm>
            <a:custGeom>
              <a:avLst/>
              <a:gdLst/>
              <a:ahLst/>
              <a:cxnLst/>
              <a:rect l="l" t="t" r="r" b="b"/>
              <a:pathLst>
                <a:path w="866140" h="553085">
                  <a:moveTo>
                    <a:pt x="0" y="61011"/>
                  </a:moveTo>
                  <a:lnTo>
                    <a:pt x="4786" y="37273"/>
                  </a:lnTo>
                  <a:lnTo>
                    <a:pt x="17842" y="17878"/>
                  </a:lnTo>
                  <a:lnTo>
                    <a:pt x="37209" y="4798"/>
                  </a:lnTo>
                  <a:lnTo>
                    <a:pt x="60934" y="0"/>
                  </a:lnTo>
                  <a:lnTo>
                    <a:pt x="805011" y="0"/>
                  </a:lnTo>
                  <a:lnTo>
                    <a:pt x="828746" y="4798"/>
                  </a:lnTo>
                  <a:lnTo>
                    <a:pt x="848138" y="17878"/>
                  </a:lnTo>
                  <a:lnTo>
                    <a:pt x="861218" y="37273"/>
                  </a:lnTo>
                  <a:lnTo>
                    <a:pt x="866015" y="61011"/>
                  </a:lnTo>
                  <a:lnTo>
                    <a:pt x="866015" y="492054"/>
                  </a:lnTo>
                  <a:lnTo>
                    <a:pt x="861218" y="515792"/>
                  </a:lnTo>
                  <a:lnTo>
                    <a:pt x="848138" y="535187"/>
                  </a:lnTo>
                  <a:lnTo>
                    <a:pt x="828746" y="548268"/>
                  </a:lnTo>
                  <a:lnTo>
                    <a:pt x="805011" y="553066"/>
                  </a:lnTo>
                  <a:lnTo>
                    <a:pt x="60934" y="553066"/>
                  </a:lnTo>
                  <a:lnTo>
                    <a:pt x="37209" y="548268"/>
                  </a:lnTo>
                  <a:lnTo>
                    <a:pt x="17842" y="535187"/>
                  </a:lnTo>
                  <a:lnTo>
                    <a:pt x="4786" y="515792"/>
                  </a:lnTo>
                  <a:lnTo>
                    <a:pt x="0" y="492054"/>
                  </a:lnTo>
                  <a:lnTo>
                    <a:pt x="0" y="6101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9745320" y="2722141"/>
              <a:ext cx="876935" cy="553085"/>
            </a:xfrm>
            <a:custGeom>
              <a:avLst/>
              <a:gdLst/>
              <a:ahLst/>
              <a:cxnLst/>
              <a:rect l="l" t="t" r="r" b="b"/>
              <a:pathLst>
                <a:path w="876934" h="553085">
                  <a:moveTo>
                    <a:pt x="815445" y="0"/>
                  </a:moveTo>
                  <a:lnTo>
                    <a:pt x="60934" y="0"/>
                  </a:lnTo>
                  <a:lnTo>
                    <a:pt x="37209" y="4798"/>
                  </a:lnTo>
                  <a:lnTo>
                    <a:pt x="17842" y="17878"/>
                  </a:lnTo>
                  <a:lnTo>
                    <a:pt x="4786" y="37273"/>
                  </a:lnTo>
                  <a:lnTo>
                    <a:pt x="0" y="61011"/>
                  </a:lnTo>
                  <a:lnTo>
                    <a:pt x="0" y="492054"/>
                  </a:lnTo>
                  <a:lnTo>
                    <a:pt x="4786" y="515792"/>
                  </a:lnTo>
                  <a:lnTo>
                    <a:pt x="17842" y="535187"/>
                  </a:lnTo>
                  <a:lnTo>
                    <a:pt x="37209" y="548268"/>
                  </a:lnTo>
                  <a:lnTo>
                    <a:pt x="60934" y="553066"/>
                  </a:lnTo>
                  <a:lnTo>
                    <a:pt x="815445" y="553066"/>
                  </a:lnTo>
                  <a:lnTo>
                    <a:pt x="839180" y="548268"/>
                  </a:lnTo>
                  <a:lnTo>
                    <a:pt x="858572" y="535187"/>
                  </a:lnTo>
                  <a:lnTo>
                    <a:pt x="871651" y="515792"/>
                  </a:lnTo>
                  <a:lnTo>
                    <a:pt x="876449" y="492054"/>
                  </a:lnTo>
                  <a:lnTo>
                    <a:pt x="876449" y="61011"/>
                  </a:lnTo>
                  <a:lnTo>
                    <a:pt x="871651" y="37273"/>
                  </a:lnTo>
                  <a:lnTo>
                    <a:pt x="858572" y="17878"/>
                  </a:lnTo>
                  <a:lnTo>
                    <a:pt x="839180" y="4798"/>
                  </a:lnTo>
                  <a:lnTo>
                    <a:pt x="8154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9745320" y="2722141"/>
              <a:ext cx="876935" cy="553085"/>
            </a:xfrm>
            <a:custGeom>
              <a:avLst/>
              <a:gdLst/>
              <a:ahLst/>
              <a:cxnLst/>
              <a:rect l="l" t="t" r="r" b="b"/>
              <a:pathLst>
                <a:path w="876934" h="553085">
                  <a:moveTo>
                    <a:pt x="0" y="61011"/>
                  </a:moveTo>
                  <a:lnTo>
                    <a:pt x="4786" y="37273"/>
                  </a:lnTo>
                  <a:lnTo>
                    <a:pt x="17842" y="17878"/>
                  </a:lnTo>
                  <a:lnTo>
                    <a:pt x="37209" y="4798"/>
                  </a:lnTo>
                  <a:lnTo>
                    <a:pt x="60934" y="0"/>
                  </a:lnTo>
                  <a:lnTo>
                    <a:pt x="815445" y="0"/>
                  </a:lnTo>
                  <a:lnTo>
                    <a:pt x="839180" y="4798"/>
                  </a:lnTo>
                  <a:lnTo>
                    <a:pt x="858572" y="17878"/>
                  </a:lnTo>
                  <a:lnTo>
                    <a:pt x="871651" y="37273"/>
                  </a:lnTo>
                  <a:lnTo>
                    <a:pt x="876449" y="61011"/>
                  </a:lnTo>
                  <a:lnTo>
                    <a:pt x="876449" y="492054"/>
                  </a:lnTo>
                  <a:lnTo>
                    <a:pt x="871651" y="515792"/>
                  </a:lnTo>
                  <a:lnTo>
                    <a:pt x="858572" y="535187"/>
                  </a:lnTo>
                  <a:lnTo>
                    <a:pt x="839180" y="548268"/>
                  </a:lnTo>
                  <a:lnTo>
                    <a:pt x="815445" y="553066"/>
                  </a:lnTo>
                  <a:lnTo>
                    <a:pt x="60934" y="553066"/>
                  </a:lnTo>
                  <a:lnTo>
                    <a:pt x="37209" y="548268"/>
                  </a:lnTo>
                  <a:lnTo>
                    <a:pt x="17842" y="535187"/>
                  </a:lnTo>
                  <a:lnTo>
                    <a:pt x="4786" y="515792"/>
                  </a:lnTo>
                  <a:lnTo>
                    <a:pt x="0" y="492054"/>
                  </a:lnTo>
                  <a:lnTo>
                    <a:pt x="0" y="6101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11485142" y="3274196"/>
              <a:ext cx="10795" cy="2075180"/>
            </a:xfrm>
            <a:custGeom>
              <a:avLst/>
              <a:gdLst/>
              <a:ahLst/>
              <a:cxnLst/>
              <a:rect l="l" t="t" r="r" b="b"/>
              <a:pathLst>
                <a:path w="10795" h="2075179">
                  <a:moveTo>
                    <a:pt x="10389" y="0"/>
                  </a:moveTo>
                  <a:lnTo>
                    <a:pt x="0" y="0"/>
                  </a:lnTo>
                  <a:lnTo>
                    <a:pt x="0" y="2075006"/>
                  </a:lnTo>
                  <a:lnTo>
                    <a:pt x="10389" y="2075006"/>
                  </a:lnTo>
                  <a:lnTo>
                    <a:pt x="1038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" name="object 27"/>
          <p:cNvGrpSpPr/>
          <p:nvPr/>
        </p:nvGrpSpPr>
        <p:grpSpPr>
          <a:xfrm>
            <a:off x="10620900" y="2721271"/>
            <a:ext cx="870585" cy="554990"/>
            <a:chOff x="10620900" y="2721271"/>
            <a:chExt cx="870585" cy="554990"/>
          </a:xfrm>
        </p:grpSpPr>
        <p:sp>
          <p:nvSpPr>
            <p:cNvPr id="28" name="object 28"/>
            <p:cNvSpPr/>
            <p:nvPr/>
          </p:nvSpPr>
          <p:spPr>
            <a:xfrm>
              <a:off x="10621770" y="2722141"/>
              <a:ext cx="868680" cy="553085"/>
            </a:xfrm>
            <a:custGeom>
              <a:avLst/>
              <a:gdLst/>
              <a:ahLst/>
              <a:cxnLst/>
              <a:rect l="l" t="t" r="r" b="b"/>
              <a:pathLst>
                <a:path w="868679" h="553085">
                  <a:moveTo>
                    <a:pt x="810228" y="0"/>
                  </a:moveTo>
                  <a:lnTo>
                    <a:pt x="60934" y="0"/>
                  </a:lnTo>
                  <a:lnTo>
                    <a:pt x="37209" y="4798"/>
                  </a:lnTo>
                  <a:lnTo>
                    <a:pt x="17842" y="17878"/>
                  </a:lnTo>
                  <a:lnTo>
                    <a:pt x="4786" y="37273"/>
                  </a:lnTo>
                  <a:lnTo>
                    <a:pt x="0" y="61011"/>
                  </a:lnTo>
                  <a:lnTo>
                    <a:pt x="0" y="492054"/>
                  </a:lnTo>
                  <a:lnTo>
                    <a:pt x="4786" y="515792"/>
                  </a:lnTo>
                  <a:lnTo>
                    <a:pt x="17842" y="535187"/>
                  </a:lnTo>
                  <a:lnTo>
                    <a:pt x="37209" y="548268"/>
                  </a:lnTo>
                  <a:lnTo>
                    <a:pt x="60934" y="553066"/>
                  </a:lnTo>
                  <a:lnTo>
                    <a:pt x="810228" y="553066"/>
                  </a:lnTo>
                  <a:lnTo>
                    <a:pt x="833963" y="548268"/>
                  </a:lnTo>
                  <a:lnTo>
                    <a:pt x="853355" y="535187"/>
                  </a:lnTo>
                  <a:lnTo>
                    <a:pt x="866434" y="515792"/>
                  </a:lnTo>
                  <a:lnTo>
                    <a:pt x="868589" y="505134"/>
                  </a:lnTo>
                  <a:lnTo>
                    <a:pt x="868589" y="47931"/>
                  </a:lnTo>
                  <a:lnTo>
                    <a:pt x="866434" y="37273"/>
                  </a:lnTo>
                  <a:lnTo>
                    <a:pt x="853355" y="17878"/>
                  </a:lnTo>
                  <a:lnTo>
                    <a:pt x="833963" y="4798"/>
                  </a:lnTo>
                  <a:lnTo>
                    <a:pt x="810228" y="0"/>
                  </a:lnTo>
                  <a:close/>
                </a:path>
              </a:pathLst>
            </a:custGeom>
            <a:solidFill>
              <a:srgbClr val="3B383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0621770" y="2722141"/>
              <a:ext cx="868680" cy="553085"/>
            </a:xfrm>
            <a:custGeom>
              <a:avLst/>
              <a:gdLst/>
              <a:ahLst/>
              <a:cxnLst/>
              <a:rect l="l" t="t" r="r" b="b"/>
              <a:pathLst>
                <a:path w="868679" h="553085">
                  <a:moveTo>
                    <a:pt x="0" y="61011"/>
                  </a:moveTo>
                  <a:lnTo>
                    <a:pt x="4786" y="37273"/>
                  </a:lnTo>
                  <a:lnTo>
                    <a:pt x="17842" y="17878"/>
                  </a:lnTo>
                  <a:lnTo>
                    <a:pt x="37209" y="4798"/>
                  </a:lnTo>
                  <a:lnTo>
                    <a:pt x="60934" y="0"/>
                  </a:lnTo>
                  <a:lnTo>
                    <a:pt x="810228" y="0"/>
                  </a:lnTo>
                  <a:lnTo>
                    <a:pt x="833963" y="4798"/>
                  </a:lnTo>
                  <a:lnTo>
                    <a:pt x="853355" y="17878"/>
                  </a:lnTo>
                  <a:lnTo>
                    <a:pt x="866434" y="37273"/>
                  </a:lnTo>
                  <a:lnTo>
                    <a:pt x="868589" y="47931"/>
                  </a:lnTo>
                </a:path>
                <a:path w="868679" h="553085">
                  <a:moveTo>
                    <a:pt x="868589" y="505134"/>
                  </a:moveTo>
                  <a:lnTo>
                    <a:pt x="866434" y="515792"/>
                  </a:lnTo>
                  <a:lnTo>
                    <a:pt x="853355" y="535187"/>
                  </a:lnTo>
                  <a:lnTo>
                    <a:pt x="833963" y="548268"/>
                  </a:lnTo>
                  <a:lnTo>
                    <a:pt x="810228" y="553066"/>
                  </a:lnTo>
                  <a:lnTo>
                    <a:pt x="60934" y="553066"/>
                  </a:lnTo>
                  <a:lnTo>
                    <a:pt x="37209" y="548268"/>
                  </a:lnTo>
                  <a:lnTo>
                    <a:pt x="17842" y="535187"/>
                  </a:lnTo>
                  <a:lnTo>
                    <a:pt x="4786" y="515792"/>
                  </a:lnTo>
                  <a:lnTo>
                    <a:pt x="0" y="492054"/>
                  </a:lnTo>
                  <a:lnTo>
                    <a:pt x="0" y="61011"/>
                  </a:lnTo>
                </a:path>
              </a:pathLst>
            </a:custGeom>
            <a:ln w="3175">
              <a:solidFill>
                <a:srgbClr val="3B383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10748814" y="2768887"/>
            <a:ext cx="619125" cy="445770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algn="ctr" marL="12700" marR="5080" indent="7620">
              <a:lnSpc>
                <a:spcPct val="102899"/>
              </a:lnSpc>
              <a:spcBef>
                <a:spcPts val="70"/>
              </a:spcBef>
            </a:pPr>
            <a:r>
              <a:rPr dirty="0" sz="900" spc="6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900" spc="5">
                <a:solidFill>
                  <a:srgbClr val="FFFFFF"/>
                </a:solidFill>
                <a:latin typeface="Verdana"/>
                <a:cs typeface="Verdana"/>
              </a:rPr>
              <a:t>ão</a:t>
            </a:r>
            <a:r>
              <a:rPr dirty="0" sz="9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-25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900" spc="15">
                <a:solidFill>
                  <a:srgbClr val="FFFFFF"/>
                </a:solidFill>
                <a:latin typeface="Verdana"/>
                <a:cs typeface="Verdana"/>
              </a:rPr>
              <a:t>ab</a:t>
            </a:r>
            <a:r>
              <a:rPr dirty="0" sz="900" spc="5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900" spc="-90">
                <a:solidFill>
                  <a:srgbClr val="FFFFFF"/>
                </a:solidFill>
                <a:latin typeface="Verdana"/>
                <a:cs typeface="Verdana"/>
              </a:rPr>
              <a:t>/  </a:t>
            </a:r>
            <a:r>
              <a:rPr dirty="0" sz="900" spc="6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900" spc="5">
                <a:solidFill>
                  <a:srgbClr val="FFFFFF"/>
                </a:solidFill>
                <a:latin typeface="Verdana"/>
                <a:cs typeface="Verdana"/>
              </a:rPr>
              <a:t>ão</a:t>
            </a:r>
            <a:r>
              <a:rPr dirty="0" sz="9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45">
                <a:solidFill>
                  <a:srgbClr val="FFFFFF"/>
                </a:solidFill>
                <a:latin typeface="Verdana"/>
                <a:cs typeface="Verdana"/>
              </a:rPr>
              <a:t>q</a:t>
            </a:r>
            <a:r>
              <a:rPr dirty="0" sz="900" spc="5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dirty="0" sz="900" spc="-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900" spc="-25">
                <a:solidFill>
                  <a:srgbClr val="FFFFFF"/>
                </a:solidFill>
                <a:latin typeface="Verdana"/>
                <a:cs typeface="Verdana"/>
              </a:rPr>
              <a:t>s  </a:t>
            </a:r>
            <a:r>
              <a:rPr dirty="0" sz="900" spc="-2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z="900" spc="-5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900" spc="-25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900" spc="35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dirty="0" sz="900" spc="4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dirty="0" sz="900" spc="4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900" spc="3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900" spc="2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900" spc="-25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endParaRPr sz="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89358" y="6594957"/>
            <a:ext cx="242316" cy="1889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4319" y="325882"/>
            <a:ext cx="3384550" cy="11233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0">
                <a:solidFill>
                  <a:srgbClr val="FFFFFF"/>
                </a:solidFill>
              </a:rPr>
              <a:t>Rejeição</a:t>
            </a:r>
            <a:endParaRPr sz="2400"/>
          </a:p>
          <a:p>
            <a:pPr marL="12700" marR="5080">
              <a:lnSpc>
                <a:spcPct val="100000"/>
              </a:lnSpc>
            </a:pPr>
            <a:r>
              <a:rPr dirty="0" sz="2400" spc="-610">
                <a:solidFill>
                  <a:srgbClr val="FFFFFF"/>
                </a:solidFill>
              </a:rPr>
              <a:t>1ª</a:t>
            </a:r>
            <a:r>
              <a:rPr dirty="0" sz="2400" spc="-145">
                <a:solidFill>
                  <a:srgbClr val="FFFFFF"/>
                </a:solidFill>
              </a:rPr>
              <a:t> </a:t>
            </a:r>
            <a:r>
              <a:rPr dirty="0" sz="2400" spc="-80">
                <a:solidFill>
                  <a:srgbClr val="FFFFFF"/>
                </a:solidFill>
              </a:rPr>
              <a:t>e</a:t>
            </a:r>
            <a:r>
              <a:rPr dirty="0" sz="2400" spc="-145">
                <a:solidFill>
                  <a:srgbClr val="FFFFFF"/>
                </a:solidFill>
              </a:rPr>
              <a:t> </a:t>
            </a:r>
            <a:r>
              <a:rPr dirty="0" sz="2400" spc="-370">
                <a:solidFill>
                  <a:srgbClr val="FFFFFF"/>
                </a:solidFill>
              </a:rPr>
              <a:t>2ª</a:t>
            </a:r>
            <a:r>
              <a:rPr dirty="0" sz="2400" spc="-150">
                <a:solidFill>
                  <a:srgbClr val="FFFFFF"/>
                </a:solidFill>
              </a:rPr>
              <a:t> </a:t>
            </a:r>
            <a:r>
              <a:rPr dirty="0" sz="2400" spc="-60">
                <a:solidFill>
                  <a:srgbClr val="FFFFFF"/>
                </a:solidFill>
              </a:rPr>
              <a:t>opção</a:t>
            </a:r>
            <a:r>
              <a:rPr dirty="0" sz="2400" spc="-145">
                <a:solidFill>
                  <a:srgbClr val="FFFFFF"/>
                </a:solidFill>
              </a:rPr>
              <a:t> </a:t>
            </a:r>
            <a:r>
              <a:rPr dirty="0" sz="2400" spc="-55">
                <a:solidFill>
                  <a:srgbClr val="FFFFFF"/>
                </a:solidFill>
              </a:rPr>
              <a:t>e  </a:t>
            </a:r>
            <a:r>
              <a:rPr dirty="0" sz="2400" spc="-65">
                <a:solidFill>
                  <a:srgbClr val="FFFFFF"/>
                </a:solidFill>
              </a:rPr>
              <a:t>Potencial</a:t>
            </a:r>
            <a:r>
              <a:rPr dirty="0" sz="2400" spc="-114">
                <a:solidFill>
                  <a:srgbClr val="FFFFFF"/>
                </a:solidFill>
              </a:rPr>
              <a:t> </a:t>
            </a:r>
            <a:r>
              <a:rPr dirty="0" sz="2400" spc="-50">
                <a:solidFill>
                  <a:srgbClr val="FFFFFF"/>
                </a:solidFill>
              </a:rPr>
              <a:t>de</a:t>
            </a:r>
            <a:r>
              <a:rPr dirty="0" sz="2400" spc="-145">
                <a:solidFill>
                  <a:srgbClr val="FFFFFF"/>
                </a:solidFill>
              </a:rPr>
              <a:t> </a:t>
            </a:r>
            <a:r>
              <a:rPr dirty="0" sz="2400" spc="-105">
                <a:solidFill>
                  <a:srgbClr val="FFFFFF"/>
                </a:solidFill>
              </a:rPr>
              <a:t>rejeição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4758563" y="285241"/>
            <a:ext cx="3110230" cy="320040"/>
            <a:chOff x="4758563" y="285241"/>
            <a:chExt cx="3110230" cy="320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8563" y="285241"/>
              <a:ext cx="3110102" cy="1615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8563" y="443433"/>
              <a:ext cx="826554" cy="16184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517260" y="424637"/>
            <a:ext cx="8255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º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58563" y="443433"/>
            <a:ext cx="2573020" cy="483870"/>
            <a:chOff x="4758563" y="443433"/>
            <a:chExt cx="2573020" cy="4838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9877" y="443433"/>
              <a:ext cx="1711578" cy="1618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8563" y="605663"/>
              <a:ext cx="718553" cy="1615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6931" y="605663"/>
              <a:ext cx="140208" cy="1615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0817" y="601090"/>
              <a:ext cx="505091" cy="1661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62777" y="605663"/>
              <a:ext cx="608533" cy="1615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58563" y="765683"/>
              <a:ext cx="1185392" cy="1615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69813" y="765683"/>
              <a:ext cx="176784" cy="1615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90209" y="761111"/>
              <a:ext cx="503351" cy="1661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30645" y="765683"/>
              <a:ext cx="608533" cy="161544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496311" y="1994916"/>
            <a:ext cx="7199376" cy="372313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1428"/>
            <a:ext cx="11711819" cy="629984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87834" y="6594957"/>
            <a:ext cx="246888" cy="18897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739132" y="573735"/>
            <a:ext cx="3747135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66725" algn="l"/>
              </a:tabLst>
            </a:pPr>
            <a:r>
              <a:rPr dirty="0" sz="2800" spc="-100"/>
              <a:t>Es</a:t>
            </a:r>
            <a:r>
              <a:rPr dirty="0" sz="2800" spc="-85"/>
              <a:t>t</a:t>
            </a:r>
            <a:r>
              <a:rPr dirty="0" sz="2800" spc="-35"/>
              <a:t>i</a:t>
            </a:r>
            <a:r>
              <a:rPr dirty="0" sz="2800" spc="-125"/>
              <a:t>m</a:t>
            </a:r>
            <a:r>
              <a:rPr dirty="0" sz="2800" spc="-100"/>
              <a:t>ulada</a:t>
            </a:r>
            <a:r>
              <a:rPr dirty="0" sz="2800" spc="-170"/>
              <a:t> </a:t>
            </a:r>
            <a:r>
              <a:rPr dirty="0" sz="2800" spc="-710"/>
              <a:t>1ª</a:t>
            </a:r>
            <a:r>
              <a:rPr dirty="0" sz="2800" spc="-170"/>
              <a:t> </a:t>
            </a:r>
            <a:r>
              <a:rPr dirty="0" sz="2800" spc="-60"/>
              <a:t>opção  </a:t>
            </a:r>
            <a:r>
              <a:rPr dirty="0" sz="2800" spc="-145"/>
              <a:t>X</a:t>
            </a:r>
            <a:r>
              <a:rPr dirty="0" sz="2800"/>
              <a:t>	</a:t>
            </a:r>
            <a:r>
              <a:rPr dirty="0" sz="2800" spc="-120"/>
              <a:t>Rejeição</a:t>
            </a:r>
            <a:r>
              <a:rPr dirty="0" sz="2800" spc="-175"/>
              <a:t> </a:t>
            </a:r>
            <a:r>
              <a:rPr dirty="0" sz="2800" spc="-710"/>
              <a:t>1ª</a:t>
            </a:r>
            <a:r>
              <a:rPr dirty="0" sz="2800" spc="-170"/>
              <a:t> </a:t>
            </a:r>
            <a:r>
              <a:rPr dirty="0" sz="2800" spc="-65"/>
              <a:t>opç</a:t>
            </a:r>
            <a:r>
              <a:rPr dirty="0" sz="2800" spc="-65"/>
              <a:t>ã</a:t>
            </a:r>
            <a:r>
              <a:rPr dirty="0" sz="2800" spc="-95"/>
              <a:t>o</a:t>
            </a:r>
            <a:endParaRPr sz="2800"/>
          </a:p>
        </p:txBody>
      </p:sp>
      <p:grpSp>
        <p:nvGrpSpPr>
          <p:cNvPr id="5" name="object 5"/>
          <p:cNvGrpSpPr/>
          <p:nvPr/>
        </p:nvGrpSpPr>
        <p:grpSpPr>
          <a:xfrm>
            <a:off x="701295" y="2461584"/>
            <a:ext cx="10779125" cy="3321050"/>
            <a:chOff x="701295" y="2461584"/>
            <a:chExt cx="10779125" cy="3321050"/>
          </a:xfrm>
        </p:grpSpPr>
        <p:sp>
          <p:nvSpPr>
            <p:cNvPr id="6" name="object 6"/>
            <p:cNvSpPr/>
            <p:nvPr/>
          </p:nvSpPr>
          <p:spPr>
            <a:xfrm>
              <a:off x="701295" y="2461584"/>
              <a:ext cx="10779125" cy="1088390"/>
            </a:xfrm>
            <a:custGeom>
              <a:avLst/>
              <a:gdLst/>
              <a:ahLst/>
              <a:cxnLst/>
              <a:rect l="l" t="t" r="r" b="b"/>
              <a:pathLst>
                <a:path w="10779125" h="1088389">
                  <a:moveTo>
                    <a:pt x="10778625" y="0"/>
                  </a:moveTo>
                  <a:lnTo>
                    <a:pt x="0" y="0"/>
                  </a:lnTo>
                  <a:lnTo>
                    <a:pt x="0" y="1088031"/>
                  </a:lnTo>
                  <a:lnTo>
                    <a:pt x="7246793" y="1088031"/>
                  </a:lnTo>
                  <a:lnTo>
                    <a:pt x="10778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280919" y="3544754"/>
              <a:ext cx="6683375" cy="324485"/>
            </a:xfrm>
            <a:custGeom>
              <a:avLst/>
              <a:gdLst/>
              <a:ahLst/>
              <a:cxnLst/>
              <a:rect l="l" t="t" r="r" b="b"/>
              <a:pathLst>
                <a:path w="6683375" h="324485">
                  <a:moveTo>
                    <a:pt x="6682947" y="0"/>
                  </a:moveTo>
                  <a:lnTo>
                    <a:pt x="0" y="0"/>
                  </a:lnTo>
                  <a:lnTo>
                    <a:pt x="0" y="323989"/>
                  </a:lnTo>
                  <a:lnTo>
                    <a:pt x="5631253" y="323989"/>
                  </a:lnTo>
                  <a:lnTo>
                    <a:pt x="6682947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01295" y="3863947"/>
              <a:ext cx="6226810" cy="324485"/>
            </a:xfrm>
            <a:custGeom>
              <a:avLst/>
              <a:gdLst/>
              <a:ahLst/>
              <a:cxnLst/>
              <a:rect l="l" t="t" r="r" b="b"/>
              <a:pathLst>
                <a:path w="6226809" h="324485">
                  <a:moveTo>
                    <a:pt x="6226446" y="0"/>
                  </a:moveTo>
                  <a:lnTo>
                    <a:pt x="0" y="0"/>
                  </a:lnTo>
                  <a:lnTo>
                    <a:pt x="0" y="323989"/>
                  </a:lnTo>
                  <a:lnTo>
                    <a:pt x="5174752" y="323989"/>
                  </a:lnTo>
                  <a:lnTo>
                    <a:pt x="62264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280919" y="4183108"/>
              <a:ext cx="4611370" cy="323850"/>
            </a:xfrm>
            <a:custGeom>
              <a:avLst/>
              <a:gdLst/>
              <a:ahLst/>
              <a:cxnLst/>
              <a:rect l="l" t="t" r="r" b="b"/>
              <a:pathLst>
                <a:path w="4611370" h="323850">
                  <a:moveTo>
                    <a:pt x="4610801" y="0"/>
                  </a:moveTo>
                  <a:lnTo>
                    <a:pt x="0" y="0"/>
                  </a:lnTo>
                  <a:lnTo>
                    <a:pt x="0" y="323828"/>
                  </a:lnTo>
                  <a:lnTo>
                    <a:pt x="3559629" y="323828"/>
                  </a:lnTo>
                  <a:lnTo>
                    <a:pt x="4610801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01295" y="4502076"/>
              <a:ext cx="4155440" cy="324485"/>
            </a:xfrm>
            <a:custGeom>
              <a:avLst/>
              <a:gdLst/>
              <a:ahLst/>
              <a:cxnLst/>
              <a:rect l="l" t="t" r="r" b="b"/>
              <a:pathLst>
                <a:path w="4155440" h="324485">
                  <a:moveTo>
                    <a:pt x="4155032" y="0"/>
                  </a:moveTo>
                  <a:lnTo>
                    <a:pt x="0" y="0"/>
                  </a:lnTo>
                  <a:lnTo>
                    <a:pt x="0" y="323989"/>
                  </a:lnTo>
                  <a:lnTo>
                    <a:pt x="3103338" y="323989"/>
                  </a:lnTo>
                  <a:lnTo>
                    <a:pt x="41550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280919" y="4821249"/>
              <a:ext cx="2539365" cy="324485"/>
            </a:xfrm>
            <a:custGeom>
              <a:avLst/>
              <a:gdLst/>
              <a:ahLst/>
              <a:cxnLst/>
              <a:rect l="l" t="t" r="r" b="b"/>
              <a:pathLst>
                <a:path w="2539365" h="324485">
                  <a:moveTo>
                    <a:pt x="2539345" y="0"/>
                  </a:moveTo>
                  <a:lnTo>
                    <a:pt x="0" y="0"/>
                  </a:lnTo>
                  <a:lnTo>
                    <a:pt x="0" y="323989"/>
                  </a:lnTo>
                  <a:lnTo>
                    <a:pt x="1487651" y="323989"/>
                  </a:lnTo>
                  <a:lnTo>
                    <a:pt x="253934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701294" y="5140413"/>
              <a:ext cx="2083435" cy="641985"/>
            </a:xfrm>
            <a:custGeom>
              <a:avLst/>
              <a:gdLst/>
              <a:ahLst/>
              <a:cxnLst/>
              <a:rect l="l" t="t" r="r" b="b"/>
              <a:pathLst>
                <a:path w="2083435" h="641985">
                  <a:moveTo>
                    <a:pt x="2082939" y="0"/>
                  </a:moveTo>
                  <a:lnTo>
                    <a:pt x="0" y="0"/>
                  </a:lnTo>
                  <a:lnTo>
                    <a:pt x="0" y="319163"/>
                  </a:lnTo>
                  <a:lnTo>
                    <a:pt x="0" y="323989"/>
                  </a:lnTo>
                  <a:lnTo>
                    <a:pt x="0" y="641680"/>
                  </a:lnTo>
                  <a:lnTo>
                    <a:pt x="584441" y="461632"/>
                  </a:lnTo>
                  <a:lnTo>
                    <a:pt x="584441" y="323989"/>
                  </a:lnTo>
                  <a:lnTo>
                    <a:pt x="1031252" y="323989"/>
                  </a:lnTo>
                  <a:lnTo>
                    <a:pt x="20829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280919" y="5459571"/>
              <a:ext cx="467359" cy="144145"/>
            </a:xfrm>
            <a:custGeom>
              <a:avLst/>
              <a:gdLst/>
              <a:ahLst/>
              <a:cxnLst/>
              <a:rect l="l" t="t" r="r" b="b"/>
              <a:pathLst>
                <a:path w="467360" h="144145">
                  <a:moveTo>
                    <a:pt x="467304" y="0"/>
                  </a:moveTo>
                  <a:lnTo>
                    <a:pt x="0" y="0"/>
                  </a:lnTo>
                  <a:lnTo>
                    <a:pt x="0" y="143959"/>
                  </a:lnTo>
                  <a:lnTo>
                    <a:pt x="467304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701295" y="5778732"/>
              <a:ext cx="11430" cy="3810"/>
            </a:xfrm>
            <a:custGeom>
              <a:avLst/>
              <a:gdLst/>
              <a:ahLst/>
              <a:cxnLst/>
              <a:rect l="l" t="t" r="r" b="b"/>
              <a:pathLst>
                <a:path w="11429" h="3810">
                  <a:moveTo>
                    <a:pt x="10908" y="0"/>
                  </a:moveTo>
                  <a:lnTo>
                    <a:pt x="0" y="0"/>
                  </a:lnTo>
                  <a:lnTo>
                    <a:pt x="0" y="3360"/>
                  </a:lnTo>
                  <a:lnTo>
                    <a:pt x="109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1340632" y="3270996"/>
            <a:ext cx="918844" cy="182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00" spc="70">
                <a:latin typeface="Verdana"/>
                <a:cs typeface="Verdana"/>
              </a:rPr>
              <a:t>B</a:t>
            </a:r>
            <a:r>
              <a:rPr dirty="0" sz="1000" spc="-10">
                <a:latin typeface="Verdana"/>
                <a:cs typeface="Verdana"/>
              </a:rPr>
              <a:t>r</a:t>
            </a:r>
            <a:r>
              <a:rPr dirty="0" sz="1000" spc="10">
                <a:latin typeface="Verdana"/>
                <a:cs typeface="Verdana"/>
              </a:rPr>
              <a:t>e</a:t>
            </a:r>
            <a:r>
              <a:rPr dirty="0" sz="1000" spc="45">
                <a:latin typeface="Verdana"/>
                <a:cs typeface="Verdana"/>
              </a:rPr>
              <a:t>n</a:t>
            </a:r>
            <a:r>
              <a:rPr dirty="0" sz="1000" spc="5">
                <a:latin typeface="Verdana"/>
                <a:cs typeface="Verdana"/>
              </a:rPr>
              <a:t>a</a:t>
            </a:r>
            <a:r>
              <a:rPr dirty="0" sz="1000" spc="-85">
                <a:latin typeface="Verdana"/>
                <a:cs typeface="Verdana"/>
              </a:rPr>
              <a:t> </a:t>
            </a:r>
            <a:r>
              <a:rPr dirty="0" sz="1000" spc="60">
                <a:latin typeface="Verdana"/>
                <a:cs typeface="Verdana"/>
              </a:rPr>
              <a:t>D</a:t>
            </a:r>
            <a:r>
              <a:rPr dirty="0" sz="1000" spc="-15">
                <a:latin typeface="Verdana"/>
                <a:cs typeface="Verdana"/>
              </a:rPr>
              <a:t>i</a:t>
            </a:r>
            <a:r>
              <a:rPr dirty="0" sz="1000" spc="30">
                <a:latin typeface="Verdana"/>
                <a:cs typeface="Verdana"/>
              </a:rPr>
              <a:t>a</a:t>
            </a:r>
            <a:r>
              <a:rPr dirty="0" sz="1000" spc="25">
                <a:latin typeface="Verdana"/>
                <a:cs typeface="Verdana"/>
              </a:rPr>
              <a:t>n</a:t>
            </a:r>
            <a:r>
              <a:rPr dirty="0" sz="1000" spc="45">
                <a:latin typeface="Verdana"/>
                <a:cs typeface="Verdana"/>
              </a:rPr>
              <a:t>n</a:t>
            </a:r>
            <a:r>
              <a:rPr dirty="0" sz="1000" spc="5">
                <a:latin typeface="Verdana"/>
                <a:cs typeface="Verdana"/>
              </a:rPr>
              <a:t>á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0000" y="3290310"/>
            <a:ext cx="317500" cy="182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00" spc="-70">
                <a:latin typeface="Verdana"/>
                <a:cs typeface="Verdana"/>
              </a:rPr>
              <a:t>5</a:t>
            </a:r>
            <a:r>
              <a:rPr dirty="0" sz="1000" spc="-145">
                <a:latin typeface="Verdana"/>
                <a:cs typeface="Verdana"/>
              </a:rPr>
              <a:t>,</a:t>
            </a:r>
            <a:r>
              <a:rPr dirty="0" sz="1000" spc="5">
                <a:latin typeface="Verdana"/>
                <a:cs typeface="Verdana"/>
              </a:rPr>
              <a:t>8</a:t>
            </a:r>
            <a:r>
              <a:rPr dirty="0" sz="1000" spc="-225">
                <a:latin typeface="Verdana"/>
                <a:cs typeface="Verdana"/>
              </a:rPr>
              <a:t>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76862" y="3290310"/>
            <a:ext cx="337820" cy="182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00" spc="-70" b="1">
                <a:solidFill>
                  <a:srgbClr val="0000FF"/>
                </a:solidFill>
                <a:latin typeface="Verdana"/>
                <a:cs typeface="Verdana"/>
              </a:rPr>
              <a:t>7</a:t>
            </a:r>
            <a:r>
              <a:rPr dirty="0" sz="1000" spc="-100" b="1">
                <a:solidFill>
                  <a:srgbClr val="0000FF"/>
                </a:solidFill>
                <a:latin typeface="Verdana"/>
                <a:cs typeface="Verdana"/>
              </a:rPr>
              <a:t>,</a:t>
            </a:r>
            <a:r>
              <a:rPr dirty="0" sz="1000" spc="-70" b="1">
                <a:solidFill>
                  <a:srgbClr val="0000FF"/>
                </a:solidFill>
                <a:latin typeface="Verdana"/>
                <a:cs typeface="Verdana"/>
              </a:rPr>
              <a:t>6</a:t>
            </a:r>
            <a:r>
              <a:rPr dirty="0" sz="1000" spc="-375" b="1">
                <a:solidFill>
                  <a:srgbClr val="0000FF"/>
                </a:solidFill>
                <a:latin typeface="Verdana"/>
                <a:cs typeface="Verdana"/>
              </a:rPr>
              <a:t>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13852" y="3290310"/>
            <a:ext cx="75565" cy="182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00" spc="-65">
                <a:latin typeface="Verdana"/>
                <a:cs typeface="Verdana"/>
              </a:rPr>
              <a:t>-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99681" y="3290310"/>
            <a:ext cx="321945" cy="182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00" spc="-70">
                <a:latin typeface="Verdana"/>
                <a:cs typeface="Verdana"/>
              </a:rPr>
              <a:t>2</a:t>
            </a:r>
            <a:r>
              <a:rPr dirty="0" sz="1000" spc="-145">
                <a:latin typeface="Verdana"/>
                <a:cs typeface="Verdana"/>
              </a:rPr>
              <a:t>,</a:t>
            </a:r>
            <a:r>
              <a:rPr dirty="0" sz="1000" spc="40">
                <a:latin typeface="Verdana"/>
                <a:cs typeface="Verdana"/>
              </a:rPr>
              <a:t>4</a:t>
            </a:r>
            <a:r>
              <a:rPr dirty="0" sz="1000" spc="-225">
                <a:latin typeface="Verdana"/>
                <a:cs typeface="Verdana"/>
              </a:rPr>
              <a:t>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701371" y="3290310"/>
            <a:ext cx="326390" cy="182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00" spc="40">
                <a:latin typeface="Verdana"/>
                <a:cs typeface="Verdana"/>
              </a:rPr>
              <a:t>0</a:t>
            </a:r>
            <a:r>
              <a:rPr dirty="0" sz="1000" spc="-145">
                <a:latin typeface="Verdana"/>
                <a:cs typeface="Verdana"/>
              </a:rPr>
              <a:t>,</a:t>
            </a:r>
            <a:r>
              <a:rPr dirty="0" sz="1000" spc="-130">
                <a:latin typeface="Verdana"/>
                <a:cs typeface="Verdana"/>
              </a:rPr>
              <a:t>7%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40632" y="3609502"/>
            <a:ext cx="1075690" cy="182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00" spc="140">
                <a:latin typeface="Verdana"/>
                <a:cs typeface="Verdana"/>
              </a:rPr>
              <a:t>M</a:t>
            </a:r>
            <a:r>
              <a:rPr dirty="0" sz="1000" spc="15">
                <a:latin typeface="Verdana"/>
                <a:cs typeface="Verdana"/>
              </a:rPr>
              <a:t>at</a:t>
            </a:r>
            <a:r>
              <a:rPr dirty="0" sz="1000" spc="10">
                <a:latin typeface="Verdana"/>
                <a:cs typeface="Verdana"/>
              </a:rPr>
              <a:t>e</a:t>
            </a:r>
            <a:r>
              <a:rPr dirty="0" sz="1000" spc="45">
                <a:latin typeface="Verdana"/>
                <a:cs typeface="Verdana"/>
              </a:rPr>
              <a:t>u</a:t>
            </a:r>
            <a:r>
              <a:rPr dirty="0" sz="1000" spc="-20">
                <a:latin typeface="Verdana"/>
                <a:cs typeface="Verdana"/>
              </a:rPr>
              <a:t>s</a:t>
            </a:r>
            <a:r>
              <a:rPr dirty="0" sz="1000" spc="-95">
                <a:latin typeface="Verdana"/>
                <a:cs typeface="Verdana"/>
              </a:rPr>
              <a:t> </a:t>
            </a:r>
            <a:r>
              <a:rPr dirty="0" sz="1000" spc="35">
                <a:latin typeface="Verdana"/>
                <a:cs typeface="Verdana"/>
              </a:rPr>
              <a:t>A</a:t>
            </a:r>
            <a:r>
              <a:rPr dirty="0" sz="1000" spc="-30">
                <a:latin typeface="Verdana"/>
                <a:cs typeface="Verdana"/>
              </a:rPr>
              <a:t>ss</a:t>
            </a:r>
            <a:r>
              <a:rPr dirty="0" sz="1000" spc="-15">
                <a:latin typeface="Verdana"/>
                <a:cs typeface="Verdana"/>
              </a:rPr>
              <a:t>a</a:t>
            </a:r>
            <a:r>
              <a:rPr dirty="0" sz="1000" spc="-5">
                <a:latin typeface="Verdana"/>
                <a:cs typeface="Verdana"/>
              </a:rPr>
              <a:t>y</a:t>
            </a:r>
            <a:r>
              <a:rPr dirty="0" sz="1000" spc="40">
                <a:latin typeface="Verdana"/>
                <a:cs typeface="Verdana"/>
              </a:rPr>
              <a:t>ag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484827" y="3609502"/>
            <a:ext cx="307340" cy="182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00" spc="-70">
                <a:latin typeface="Verdana"/>
                <a:cs typeface="Verdana"/>
              </a:rPr>
              <a:t>2</a:t>
            </a:r>
            <a:r>
              <a:rPr dirty="0" sz="1000" spc="-145">
                <a:latin typeface="Verdana"/>
                <a:cs typeface="Verdana"/>
              </a:rPr>
              <a:t>,</a:t>
            </a:r>
            <a:r>
              <a:rPr dirty="0" sz="1000" spc="-70">
                <a:latin typeface="Verdana"/>
                <a:cs typeface="Verdana"/>
              </a:rPr>
              <a:t>5</a:t>
            </a:r>
            <a:r>
              <a:rPr dirty="0" sz="1000" spc="-225">
                <a:latin typeface="Verdana"/>
                <a:cs typeface="Verdana"/>
              </a:rPr>
              <a:t>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07205" y="3609503"/>
            <a:ext cx="75565" cy="182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00" spc="-65">
                <a:latin typeface="Verdana"/>
                <a:cs typeface="Verdana"/>
              </a:rPr>
              <a:t>-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78553" y="3609503"/>
            <a:ext cx="347980" cy="182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00" spc="5" b="1">
                <a:solidFill>
                  <a:srgbClr val="0000FF"/>
                </a:solidFill>
                <a:latin typeface="Verdana"/>
                <a:cs typeface="Verdana"/>
              </a:rPr>
              <a:t>4</a:t>
            </a:r>
            <a:r>
              <a:rPr dirty="0" sz="1000" spc="-100" b="1">
                <a:solidFill>
                  <a:srgbClr val="0000FF"/>
                </a:solidFill>
                <a:latin typeface="Verdana"/>
                <a:cs typeface="Verdana"/>
              </a:rPr>
              <a:t>,</a:t>
            </a:r>
            <a:r>
              <a:rPr dirty="0" sz="1000" spc="-70" b="1">
                <a:solidFill>
                  <a:srgbClr val="0000FF"/>
                </a:solidFill>
                <a:latin typeface="Verdana"/>
                <a:cs typeface="Verdana"/>
              </a:rPr>
              <a:t>9</a:t>
            </a:r>
            <a:r>
              <a:rPr dirty="0" sz="1000" spc="-375" b="1">
                <a:solidFill>
                  <a:srgbClr val="0000FF"/>
                </a:solidFill>
                <a:latin typeface="Verdana"/>
                <a:cs typeface="Verdana"/>
              </a:rPr>
              <a:t>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894854" y="3609503"/>
            <a:ext cx="328295" cy="182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00" spc="-90" b="1">
                <a:solidFill>
                  <a:srgbClr val="0000FF"/>
                </a:solidFill>
                <a:latin typeface="Verdana"/>
                <a:cs typeface="Verdana"/>
              </a:rPr>
              <a:t>2,</a:t>
            </a:r>
            <a:r>
              <a:rPr dirty="0" sz="1000" spc="-125" b="1">
                <a:solidFill>
                  <a:srgbClr val="0000FF"/>
                </a:solidFill>
                <a:latin typeface="Verdana"/>
                <a:cs typeface="Verdana"/>
              </a:rPr>
              <a:t>5</a:t>
            </a:r>
            <a:r>
              <a:rPr dirty="0" sz="1000" spc="-375" b="1">
                <a:solidFill>
                  <a:srgbClr val="0000FF"/>
                </a:solidFill>
                <a:latin typeface="Verdana"/>
                <a:cs typeface="Verdana"/>
              </a:rPr>
              <a:t>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40632" y="3928631"/>
            <a:ext cx="1204595" cy="182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00" spc="140">
                <a:latin typeface="Verdana"/>
                <a:cs typeface="Verdana"/>
              </a:rPr>
              <a:t>M</a:t>
            </a:r>
            <a:r>
              <a:rPr dirty="0" sz="1000" spc="-15">
                <a:latin typeface="Verdana"/>
                <a:cs typeface="Verdana"/>
              </a:rPr>
              <a:t>i</a:t>
            </a:r>
            <a:r>
              <a:rPr dirty="0" sz="1000" spc="45">
                <a:latin typeface="Verdana"/>
                <a:cs typeface="Verdana"/>
              </a:rPr>
              <a:t>c</a:t>
            </a:r>
            <a:r>
              <a:rPr dirty="0" sz="1000" spc="45">
                <a:latin typeface="Verdana"/>
                <a:cs typeface="Verdana"/>
              </a:rPr>
              <a:t>h</a:t>
            </a:r>
            <a:r>
              <a:rPr dirty="0" sz="1000" spc="10">
                <a:latin typeface="Verdana"/>
                <a:cs typeface="Verdana"/>
              </a:rPr>
              <a:t>e</a:t>
            </a:r>
            <a:r>
              <a:rPr dirty="0" sz="1000" spc="-15">
                <a:latin typeface="Verdana"/>
                <a:cs typeface="Verdana"/>
              </a:rPr>
              <a:t>l</a:t>
            </a:r>
            <a:r>
              <a:rPr dirty="0" sz="1000" spc="25">
                <a:latin typeface="Verdana"/>
                <a:cs typeface="Verdana"/>
              </a:rPr>
              <a:t>e</a:t>
            </a:r>
            <a:r>
              <a:rPr dirty="0" sz="1000" spc="-100">
                <a:latin typeface="Verdana"/>
                <a:cs typeface="Verdana"/>
              </a:rPr>
              <a:t> </a:t>
            </a:r>
            <a:r>
              <a:rPr dirty="0" sz="1000" spc="30">
                <a:latin typeface="Verdana"/>
                <a:cs typeface="Verdana"/>
              </a:rPr>
              <a:t>V</a:t>
            </a:r>
            <a:r>
              <a:rPr dirty="0" sz="1000" spc="5">
                <a:latin typeface="Verdana"/>
                <a:cs typeface="Verdana"/>
              </a:rPr>
              <a:t>a</a:t>
            </a:r>
            <a:r>
              <a:rPr dirty="0" sz="1000" spc="-10">
                <a:latin typeface="Verdana"/>
                <a:cs typeface="Verdana"/>
              </a:rPr>
              <a:t>l</a:t>
            </a:r>
            <a:r>
              <a:rPr dirty="0" sz="1000" spc="35">
                <a:latin typeface="Verdana"/>
                <a:cs typeface="Verdana"/>
              </a:rPr>
              <a:t>a</a:t>
            </a:r>
            <a:r>
              <a:rPr dirty="0" sz="1000" spc="25">
                <a:latin typeface="Verdana"/>
                <a:cs typeface="Verdana"/>
              </a:rPr>
              <a:t>d</a:t>
            </a:r>
            <a:r>
              <a:rPr dirty="0" sz="1000" spc="-10">
                <a:latin typeface="Verdana"/>
                <a:cs typeface="Verdana"/>
              </a:rPr>
              <a:t>a</a:t>
            </a:r>
            <a:r>
              <a:rPr dirty="0" sz="1000">
                <a:latin typeface="Verdana"/>
                <a:cs typeface="Verdana"/>
              </a:rPr>
              <a:t>r</a:t>
            </a:r>
            <a:r>
              <a:rPr dirty="0" sz="1000" spc="10">
                <a:latin typeface="Verdana"/>
                <a:cs typeface="Verdana"/>
              </a:rPr>
              <a:t>e</a:t>
            </a:r>
            <a:r>
              <a:rPr dirty="0" sz="1000" spc="-20">
                <a:latin typeface="Verdana"/>
                <a:cs typeface="Verdana"/>
              </a:rPr>
              <a:t>s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60625" y="3928631"/>
            <a:ext cx="352425" cy="182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00" spc="5" b="1">
                <a:solidFill>
                  <a:srgbClr val="0000FF"/>
                </a:solidFill>
                <a:latin typeface="Verdana"/>
                <a:cs typeface="Verdana"/>
              </a:rPr>
              <a:t>4</a:t>
            </a:r>
            <a:r>
              <a:rPr dirty="0" sz="1000" spc="-100" b="1">
                <a:solidFill>
                  <a:srgbClr val="0000FF"/>
                </a:solidFill>
                <a:latin typeface="Verdana"/>
                <a:cs typeface="Verdana"/>
              </a:rPr>
              <a:t>,</a:t>
            </a:r>
            <a:r>
              <a:rPr dirty="0" sz="1000" spc="-30" b="1">
                <a:solidFill>
                  <a:srgbClr val="0000FF"/>
                </a:solidFill>
                <a:latin typeface="Verdana"/>
                <a:cs typeface="Verdana"/>
              </a:rPr>
              <a:t>0</a:t>
            </a:r>
            <a:r>
              <a:rPr dirty="0" sz="1000" spc="-375" b="1">
                <a:solidFill>
                  <a:srgbClr val="0000FF"/>
                </a:solidFill>
                <a:latin typeface="Verdana"/>
                <a:cs typeface="Verdana"/>
              </a:rPr>
              <a:t>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267207" y="3928631"/>
            <a:ext cx="352425" cy="182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00" spc="5" b="1">
                <a:solidFill>
                  <a:srgbClr val="0000FF"/>
                </a:solidFill>
                <a:latin typeface="Verdana"/>
                <a:cs typeface="Verdana"/>
              </a:rPr>
              <a:t>4</a:t>
            </a:r>
            <a:r>
              <a:rPr dirty="0" sz="1000" spc="-100" b="1">
                <a:solidFill>
                  <a:srgbClr val="0000FF"/>
                </a:solidFill>
                <a:latin typeface="Verdana"/>
                <a:cs typeface="Verdana"/>
              </a:rPr>
              <a:t>,</a:t>
            </a:r>
            <a:r>
              <a:rPr dirty="0" sz="1000" spc="-30" b="1">
                <a:solidFill>
                  <a:srgbClr val="0000FF"/>
                </a:solidFill>
                <a:latin typeface="Verdana"/>
                <a:cs typeface="Verdana"/>
              </a:rPr>
              <a:t>8</a:t>
            </a:r>
            <a:r>
              <a:rPr dirty="0" sz="1000" spc="-375" b="1">
                <a:solidFill>
                  <a:srgbClr val="0000FF"/>
                </a:solidFill>
                <a:latin typeface="Verdana"/>
                <a:cs typeface="Verdana"/>
              </a:rPr>
              <a:t>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088207" y="3928631"/>
            <a:ext cx="327025" cy="182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00" spc="40">
                <a:latin typeface="Verdana"/>
                <a:cs typeface="Verdana"/>
              </a:rPr>
              <a:t>0</a:t>
            </a:r>
            <a:r>
              <a:rPr dirty="0" sz="1000" spc="-145">
                <a:latin typeface="Verdana"/>
                <a:cs typeface="Verdana"/>
              </a:rPr>
              <a:t>,</a:t>
            </a:r>
            <a:r>
              <a:rPr dirty="0" sz="1000" spc="-30">
                <a:latin typeface="Verdana"/>
                <a:cs typeface="Verdana"/>
              </a:rPr>
              <a:t>9</a:t>
            </a:r>
            <a:r>
              <a:rPr dirty="0" sz="1000" spc="-225">
                <a:latin typeface="Verdana"/>
                <a:cs typeface="Verdana"/>
              </a:rPr>
              <a:t>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340632" y="4247631"/>
            <a:ext cx="1223645" cy="182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00" spc="140">
                <a:latin typeface="Verdana"/>
                <a:cs typeface="Verdana"/>
              </a:rPr>
              <a:t>M</a:t>
            </a:r>
            <a:r>
              <a:rPr dirty="0" sz="1000" spc="-10">
                <a:latin typeface="Verdana"/>
                <a:cs typeface="Verdana"/>
              </a:rPr>
              <a:t>a</a:t>
            </a:r>
            <a:r>
              <a:rPr dirty="0" sz="1000" spc="-20">
                <a:latin typeface="Verdana"/>
                <a:cs typeface="Verdana"/>
              </a:rPr>
              <a:t>s</a:t>
            </a:r>
            <a:r>
              <a:rPr dirty="0" sz="1000" spc="-30">
                <a:latin typeface="Verdana"/>
                <a:cs typeface="Verdana"/>
              </a:rPr>
              <a:t>s</a:t>
            </a:r>
            <a:r>
              <a:rPr dirty="0" sz="1000" spc="-15">
                <a:latin typeface="Verdana"/>
                <a:cs typeface="Verdana"/>
              </a:rPr>
              <a:t>il</a:t>
            </a:r>
            <a:r>
              <a:rPr dirty="0" sz="1000" spc="50">
                <a:latin typeface="Verdana"/>
                <a:cs typeface="Verdana"/>
              </a:rPr>
              <a:t>on</a:t>
            </a:r>
            <a:r>
              <a:rPr dirty="0" sz="1000" spc="-95">
                <a:latin typeface="Verdana"/>
                <a:cs typeface="Verdana"/>
              </a:rPr>
              <a:t> </a:t>
            </a:r>
            <a:r>
              <a:rPr dirty="0" sz="1000" spc="140">
                <a:latin typeface="Verdana"/>
                <a:cs typeface="Verdana"/>
              </a:rPr>
              <a:t>M</a:t>
            </a:r>
            <a:r>
              <a:rPr dirty="0" sz="1000" spc="10">
                <a:latin typeface="Verdana"/>
                <a:cs typeface="Verdana"/>
              </a:rPr>
              <a:t>e</a:t>
            </a:r>
            <a:r>
              <a:rPr dirty="0" sz="1000" spc="55">
                <a:latin typeface="Verdana"/>
                <a:cs typeface="Verdana"/>
              </a:rPr>
              <a:t>d</a:t>
            </a:r>
            <a:r>
              <a:rPr dirty="0" sz="1000" spc="10">
                <a:latin typeface="Verdana"/>
                <a:cs typeface="Verdana"/>
              </a:rPr>
              <a:t>e</a:t>
            </a:r>
            <a:r>
              <a:rPr dirty="0" sz="1000" spc="-15">
                <a:latin typeface="Verdana"/>
                <a:cs typeface="Verdana"/>
              </a:rPr>
              <a:t>i</a:t>
            </a:r>
            <a:r>
              <a:rPr dirty="0" sz="1000" spc="-10">
                <a:latin typeface="Verdana"/>
                <a:cs typeface="Verdana"/>
              </a:rPr>
              <a:t>r</a:t>
            </a:r>
            <a:r>
              <a:rPr dirty="0" sz="1000" spc="5">
                <a:latin typeface="Verdana"/>
                <a:cs typeface="Verdana"/>
              </a:rPr>
              <a:t>os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489591" y="4247631"/>
            <a:ext cx="297815" cy="182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00" spc="-260">
                <a:latin typeface="Verdana"/>
                <a:cs typeface="Verdana"/>
              </a:rPr>
              <a:t>1</a:t>
            </a:r>
            <a:r>
              <a:rPr dirty="0" sz="1000" spc="-145">
                <a:latin typeface="Verdana"/>
                <a:cs typeface="Verdana"/>
              </a:rPr>
              <a:t>,</a:t>
            </a:r>
            <a:r>
              <a:rPr dirty="0" sz="1000" spc="40">
                <a:latin typeface="Verdana"/>
                <a:cs typeface="Verdana"/>
              </a:rPr>
              <a:t>0</a:t>
            </a:r>
            <a:r>
              <a:rPr dirty="0" sz="1000" spc="-225">
                <a:latin typeface="Verdana"/>
                <a:cs typeface="Verdana"/>
              </a:rPr>
              <a:t>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305828" y="4247631"/>
            <a:ext cx="99695" cy="182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00" spc="-55">
                <a:latin typeface="Verdana"/>
                <a:cs typeface="Verdana"/>
              </a:rPr>
              <a:t>2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340632" y="4566824"/>
            <a:ext cx="1097280" cy="820419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00" spc="-125">
                <a:latin typeface="Verdana"/>
                <a:cs typeface="Verdana"/>
              </a:rPr>
              <a:t>I</a:t>
            </a:r>
            <a:r>
              <a:rPr dirty="0" sz="1000" spc="-30">
                <a:latin typeface="Verdana"/>
                <a:cs typeface="Verdana"/>
              </a:rPr>
              <a:t>s</a:t>
            </a:r>
            <a:r>
              <a:rPr dirty="0" sz="1000" spc="-10">
                <a:latin typeface="Verdana"/>
                <a:cs typeface="Verdana"/>
              </a:rPr>
              <a:t>r</a:t>
            </a:r>
            <a:r>
              <a:rPr dirty="0" sz="1000" spc="15">
                <a:latin typeface="Verdana"/>
                <a:cs typeface="Verdana"/>
              </a:rPr>
              <a:t>a</a:t>
            </a:r>
            <a:r>
              <a:rPr dirty="0" sz="1000">
                <a:latin typeface="Verdana"/>
                <a:cs typeface="Verdana"/>
              </a:rPr>
              <a:t>e</a:t>
            </a:r>
            <a:r>
              <a:rPr dirty="0" sz="1000">
                <a:latin typeface="Verdana"/>
                <a:cs typeface="Verdana"/>
              </a:rPr>
              <a:t>l</a:t>
            </a:r>
            <a:r>
              <a:rPr dirty="0" sz="1000" spc="-100">
                <a:latin typeface="Verdana"/>
                <a:cs typeface="Verdana"/>
              </a:rPr>
              <a:t> </a:t>
            </a:r>
            <a:r>
              <a:rPr dirty="0" sz="1000" spc="110">
                <a:latin typeface="Verdana"/>
                <a:cs typeface="Verdana"/>
              </a:rPr>
              <a:t>P</a:t>
            </a:r>
            <a:r>
              <a:rPr dirty="0" sz="1000" spc="30">
                <a:latin typeface="Verdana"/>
                <a:cs typeface="Verdana"/>
              </a:rPr>
              <a:t>a</a:t>
            </a:r>
            <a:r>
              <a:rPr dirty="0" sz="1000" spc="20">
                <a:latin typeface="Verdana"/>
                <a:cs typeface="Verdana"/>
              </a:rPr>
              <a:t>u</a:t>
            </a:r>
            <a:r>
              <a:rPr dirty="0" sz="1000" spc="-15">
                <a:latin typeface="Verdana"/>
                <a:cs typeface="Verdana"/>
              </a:rPr>
              <a:t>l</a:t>
            </a:r>
            <a:r>
              <a:rPr dirty="0" sz="1000" spc="5">
                <a:latin typeface="Verdana"/>
                <a:cs typeface="Verdana"/>
              </a:rPr>
              <a:t>a</a:t>
            </a:r>
            <a:r>
              <a:rPr dirty="0" sz="1000" spc="-10">
                <a:latin typeface="Verdana"/>
                <a:cs typeface="Verdana"/>
              </a:rPr>
              <a:t>i</a:t>
            </a:r>
            <a:r>
              <a:rPr dirty="0" sz="1000" spc="60">
                <a:latin typeface="Verdana"/>
                <a:cs typeface="Verdana"/>
              </a:rPr>
              <a:t>n</a:t>
            </a:r>
            <a:endParaRPr sz="1000">
              <a:latin typeface="Verdana"/>
              <a:cs typeface="Verdana"/>
            </a:endParaRPr>
          </a:p>
          <a:p>
            <a:pPr marL="12700" marR="5080">
              <a:lnSpc>
                <a:spcPct val="209400"/>
              </a:lnSpc>
            </a:pPr>
            <a:r>
              <a:rPr dirty="0" sz="1000" spc="75">
                <a:latin typeface="Verdana"/>
                <a:cs typeface="Verdana"/>
              </a:rPr>
              <a:t>J</a:t>
            </a:r>
            <a:r>
              <a:rPr dirty="0" sz="1000" spc="45">
                <a:latin typeface="Verdana"/>
                <a:cs typeface="Verdana"/>
              </a:rPr>
              <a:t>u</a:t>
            </a:r>
            <a:r>
              <a:rPr dirty="0" sz="1000" spc="-30">
                <a:latin typeface="Verdana"/>
                <a:cs typeface="Verdana"/>
              </a:rPr>
              <a:t>s</a:t>
            </a:r>
            <a:r>
              <a:rPr dirty="0" sz="1000" spc="45">
                <a:latin typeface="Verdana"/>
                <a:cs typeface="Verdana"/>
              </a:rPr>
              <a:t>c</a:t>
            </a:r>
            <a:r>
              <a:rPr dirty="0" sz="1000" spc="10">
                <a:latin typeface="Verdana"/>
                <a:cs typeface="Verdana"/>
              </a:rPr>
              <a:t>e</a:t>
            </a:r>
            <a:r>
              <a:rPr dirty="0" sz="1000" spc="-15">
                <a:latin typeface="Verdana"/>
                <a:cs typeface="Verdana"/>
              </a:rPr>
              <a:t>li</a:t>
            </a:r>
            <a:r>
              <a:rPr dirty="0" sz="1000" spc="45">
                <a:latin typeface="Verdana"/>
                <a:cs typeface="Verdana"/>
              </a:rPr>
              <a:t>n</a:t>
            </a:r>
            <a:r>
              <a:rPr dirty="0" sz="1000" spc="35">
                <a:latin typeface="Verdana"/>
                <a:cs typeface="Verdana"/>
              </a:rPr>
              <a:t>o</a:t>
            </a:r>
            <a:r>
              <a:rPr dirty="0" sz="1000" spc="-85">
                <a:latin typeface="Verdana"/>
                <a:cs typeface="Verdana"/>
              </a:rPr>
              <a:t> </a:t>
            </a:r>
            <a:r>
              <a:rPr dirty="0" sz="1000" spc="140">
                <a:latin typeface="Verdana"/>
                <a:cs typeface="Verdana"/>
              </a:rPr>
              <a:t>M</a:t>
            </a:r>
            <a:r>
              <a:rPr dirty="0" sz="1000" spc="30">
                <a:latin typeface="Verdana"/>
                <a:cs typeface="Verdana"/>
              </a:rPr>
              <a:t>a</a:t>
            </a:r>
            <a:r>
              <a:rPr dirty="0" sz="1000" spc="25">
                <a:latin typeface="Verdana"/>
                <a:cs typeface="Verdana"/>
              </a:rPr>
              <a:t>n</a:t>
            </a:r>
            <a:r>
              <a:rPr dirty="0" sz="1000" spc="-30">
                <a:latin typeface="Verdana"/>
                <a:cs typeface="Verdana"/>
              </a:rPr>
              <a:t>s</a:t>
            </a:r>
            <a:r>
              <a:rPr dirty="0" sz="1000" spc="25">
                <a:latin typeface="Verdana"/>
                <a:cs typeface="Verdana"/>
              </a:rPr>
              <a:t>o  </a:t>
            </a:r>
            <a:r>
              <a:rPr dirty="0" sz="1000" spc="70">
                <a:latin typeface="Verdana"/>
                <a:cs typeface="Verdana"/>
              </a:rPr>
              <a:t>B</a:t>
            </a:r>
            <a:r>
              <a:rPr dirty="0" sz="1000" spc="-10">
                <a:latin typeface="Verdana"/>
                <a:cs typeface="Verdana"/>
              </a:rPr>
              <a:t>r</a:t>
            </a:r>
            <a:r>
              <a:rPr dirty="0" sz="1000" spc="30">
                <a:latin typeface="Verdana"/>
                <a:cs typeface="Verdana"/>
              </a:rPr>
              <a:t>a</a:t>
            </a:r>
            <a:r>
              <a:rPr dirty="0" sz="1000" spc="25">
                <a:latin typeface="Verdana"/>
                <a:cs typeface="Verdana"/>
              </a:rPr>
              <a:t>n</a:t>
            </a:r>
            <a:r>
              <a:rPr dirty="0" sz="1000" spc="45">
                <a:latin typeface="Verdana"/>
                <a:cs typeface="Verdana"/>
              </a:rPr>
              <a:t>c</a:t>
            </a:r>
            <a:r>
              <a:rPr dirty="0" sz="1000" spc="35">
                <a:latin typeface="Verdana"/>
                <a:cs typeface="Verdana"/>
              </a:rPr>
              <a:t>o</a:t>
            </a:r>
            <a:r>
              <a:rPr dirty="0" sz="1000" spc="-85">
                <a:latin typeface="Verdana"/>
                <a:cs typeface="Verdana"/>
              </a:rPr>
              <a:t> </a:t>
            </a:r>
            <a:r>
              <a:rPr dirty="0" sz="1000" spc="-110">
                <a:latin typeface="Verdana"/>
                <a:cs typeface="Verdana"/>
              </a:rPr>
              <a:t>/</a:t>
            </a:r>
            <a:r>
              <a:rPr dirty="0" sz="1000" spc="-90">
                <a:latin typeface="Verdana"/>
                <a:cs typeface="Verdana"/>
              </a:rPr>
              <a:t> </a:t>
            </a:r>
            <a:r>
              <a:rPr dirty="0" sz="1000" spc="75">
                <a:latin typeface="Verdana"/>
                <a:cs typeface="Verdana"/>
              </a:rPr>
              <a:t>N</a:t>
            </a:r>
            <a:r>
              <a:rPr dirty="0" sz="1000" spc="55">
                <a:latin typeface="Verdana"/>
                <a:cs typeface="Verdana"/>
              </a:rPr>
              <a:t>u</a:t>
            </a:r>
            <a:r>
              <a:rPr dirty="0" sz="1000" spc="-15">
                <a:latin typeface="Verdana"/>
                <a:cs typeface="Verdana"/>
              </a:rPr>
              <a:t>l</a:t>
            </a:r>
            <a:r>
              <a:rPr dirty="0" sz="1000" spc="35">
                <a:latin typeface="Verdana"/>
                <a:cs typeface="Verdana"/>
              </a:rPr>
              <a:t>o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97496" y="2680991"/>
            <a:ext cx="1524000" cy="3041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800" spc="-45" b="1">
                <a:latin typeface="Verdana"/>
                <a:cs typeface="Verdana"/>
              </a:rPr>
              <a:t>Cruzamento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083127" y="2473206"/>
            <a:ext cx="1562100" cy="211454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200" spc="-70" b="1">
                <a:latin typeface="Arial"/>
                <a:cs typeface="Arial"/>
              </a:rPr>
              <a:t>R</a:t>
            </a:r>
            <a:r>
              <a:rPr dirty="0" sz="1200" spc="-85" b="1">
                <a:latin typeface="Arial"/>
                <a:cs typeface="Arial"/>
              </a:rPr>
              <a:t>E</a:t>
            </a:r>
            <a:r>
              <a:rPr dirty="0" sz="1200" spc="-40" b="1">
                <a:latin typeface="Arial"/>
                <a:cs typeface="Arial"/>
              </a:rPr>
              <a:t>J</a:t>
            </a:r>
            <a:r>
              <a:rPr dirty="0" sz="1200" spc="-65" b="1">
                <a:latin typeface="Arial"/>
                <a:cs typeface="Arial"/>
              </a:rPr>
              <a:t>E</a:t>
            </a:r>
            <a:r>
              <a:rPr dirty="0" sz="1200" spc="80" b="1">
                <a:latin typeface="Arial"/>
                <a:cs typeface="Arial"/>
              </a:rPr>
              <a:t>I</a:t>
            </a:r>
            <a:r>
              <a:rPr dirty="0" sz="1200" spc="-75" b="1">
                <a:latin typeface="Arial"/>
                <a:cs typeface="Arial"/>
              </a:rPr>
              <a:t>Ç</a:t>
            </a:r>
            <a:r>
              <a:rPr dirty="0" sz="1200" spc="15" b="1">
                <a:latin typeface="Arial"/>
                <a:cs typeface="Arial"/>
              </a:rPr>
              <a:t>ÃO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spc="10" b="1">
                <a:latin typeface="Arial"/>
                <a:cs typeface="Arial"/>
              </a:rPr>
              <a:t>1</a:t>
            </a:r>
            <a:r>
              <a:rPr dirty="0" sz="1200" spc="40" b="1">
                <a:latin typeface="Arial"/>
                <a:cs typeface="Arial"/>
              </a:rPr>
              <a:t>ª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10" b="1">
                <a:latin typeface="Arial"/>
                <a:cs typeface="Arial"/>
              </a:rPr>
              <a:t>O</a:t>
            </a:r>
            <a:r>
              <a:rPr dirty="0" sz="1200" spc="-10" b="1">
                <a:latin typeface="Arial"/>
                <a:cs typeface="Arial"/>
              </a:rPr>
              <a:t>P</a:t>
            </a:r>
            <a:r>
              <a:rPr dirty="0" sz="1200" spc="-75" b="1">
                <a:latin typeface="Arial"/>
                <a:cs typeface="Arial"/>
              </a:rPr>
              <a:t>Ç</a:t>
            </a:r>
            <a:r>
              <a:rPr dirty="0" sz="1200" spc="15" b="1">
                <a:latin typeface="Arial"/>
                <a:cs typeface="Arial"/>
              </a:rPr>
              <a:t>ÃO</a:t>
            </a:r>
            <a:endParaRPr sz="12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70784" y="3946532"/>
            <a:ext cx="445770" cy="1105535"/>
          </a:xfrm>
          <a:prstGeom prst="rect">
            <a:avLst/>
          </a:prstGeom>
        </p:spPr>
        <p:txBody>
          <a:bodyPr wrap="square" lIns="0" tIns="9525" rIns="0" bIns="0" rtlCol="0" vert="vert270">
            <a:spAutoFit/>
          </a:bodyPr>
          <a:lstStyle/>
          <a:p>
            <a:pPr algn="ctr">
              <a:lnSpc>
                <a:spcPct val="100000"/>
              </a:lnSpc>
              <a:spcBef>
                <a:spcPts val="75"/>
              </a:spcBef>
            </a:pPr>
            <a:r>
              <a:rPr dirty="0" sz="1200" spc="-45" b="1">
                <a:latin typeface="Verdana"/>
                <a:cs typeface="Verdana"/>
              </a:rPr>
              <a:t>ESTIMULADA</a:t>
            </a:r>
            <a:endParaRPr sz="1200">
              <a:latin typeface="Verdana"/>
              <a:cs typeface="Verdana"/>
            </a:endParaRPr>
          </a:p>
          <a:p>
            <a:pPr algn="ctr" marL="50800">
              <a:lnSpc>
                <a:spcPct val="100000"/>
              </a:lnSpc>
              <a:spcBef>
                <a:spcPts val="385"/>
              </a:spcBef>
            </a:pPr>
            <a:r>
              <a:rPr dirty="0" sz="1200" spc="15" b="1">
                <a:latin typeface="Verdana"/>
                <a:cs typeface="Verdana"/>
              </a:rPr>
              <a:t>1</a:t>
            </a:r>
            <a:r>
              <a:rPr dirty="0" sz="1200" b="1">
                <a:latin typeface="Verdana"/>
                <a:cs typeface="Verdana"/>
              </a:rPr>
              <a:t>ª</a:t>
            </a:r>
            <a:r>
              <a:rPr dirty="0" sz="1200" spc="-75" b="1">
                <a:latin typeface="Verdana"/>
                <a:cs typeface="Verdana"/>
              </a:rPr>
              <a:t> </a:t>
            </a:r>
            <a:r>
              <a:rPr dirty="0" sz="1200" b="1">
                <a:latin typeface="Verdana"/>
                <a:cs typeface="Verdana"/>
              </a:rPr>
              <a:t>O</a:t>
            </a:r>
            <a:r>
              <a:rPr dirty="0" sz="1200" spc="-20" b="1">
                <a:latin typeface="Verdana"/>
                <a:cs typeface="Verdana"/>
              </a:rPr>
              <a:t>P</a:t>
            </a:r>
            <a:r>
              <a:rPr dirty="0" sz="1200" spc="-20" b="1">
                <a:latin typeface="Verdana"/>
                <a:cs typeface="Verdana"/>
              </a:rPr>
              <a:t>Ç</a:t>
            </a:r>
            <a:r>
              <a:rPr dirty="0" sz="1200" spc="15" b="1">
                <a:latin typeface="Verdana"/>
                <a:cs typeface="Verdana"/>
              </a:rPr>
              <a:t>Ã</a:t>
            </a:r>
            <a:r>
              <a:rPr dirty="0" sz="1200" b="1">
                <a:latin typeface="Verdana"/>
                <a:cs typeface="Verdana"/>
              </a:rPr>
              <a:t>O</a:t>
            </a:r>
            <a:endParaRPr sz="1200">
              <a:latin typeface="Verdana"/>
              <a:cs typeface="Verdana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226993" y="2714112"/>
            <a:ext cx="4047490" cy="1981835"/>
            <a:chOff x="4226993" y="2714112"/>
            <a:chExt cx="4047490" cy="1981835"/>
          </a:xfrm>
        </p:grpSpPr>
        <p:sp>
          <p:nvSpPr>
            <p:cNvPr id="38" name="object 38"/>
            <p:cNvSpPr/>
            <p:nvPr/>
          </p:nvSpPr>
          <p:spPr>
            <a:xfrm>
              <a:off x="4226991" y="3225583"/>
              <a:ext cx="4047490" cy="1470660"/>
            </a:xfrm>
            <a:custGeom>
              <a:avLst/>
              <a:gdLst/>
              <a:ahLst/>
              <a:cxnLst/>
              <a:rect l="l" t="t" r="r" b="b"/>
              <a:pathLst>
                <a:path w="4047490" h="1470660">
                  <a:moveTo>
                    <a:pt x="14478" y="0"/>
                  </a:moveTo>
                  <a:lnTo>
                    <a:pt x="0" y="0"/>
                  </a:lnTo>
                  <a:lnTo>
                    <a:pt x="0" y="1470367"/>
                  </a:lnTo>
                  <a:lnTo>
                    <a:pt x="14478" y="1465910"/>
                  </a:lnTo>
                  <a:lnTo>
                    <a:pt x="14478" y="0"/>
                  </a:lnTo>
                  <a:close/>
                </a:path>
                <a:path w="4047490" h="1470660">
                  <a:moveTo>
                    <a:pt x="820991" y="0"/>
                  </a:moveTo>
                  <a:lnTo>
                    <a:pt x="806513" y="0"/>
                  </a:lnTo>
                  <a:lnTo>
                    <a:pt x="806513" y="1221917"/>
                  </a:lnTo>
                  <a:lnTo>
                    <a:pt x="820991" y="1217447"/>
                  </a:lnTo>
                  <a:lnTo>
                    <a:pt x="820991" y="0"/>
                  </a:lnTo>
                  <a:close/>
                </a:path>
                <a:path w="4047490" h="1470660">
                  <a:moveTo>
                    <a:pt x="1627708" y="0"/>
                  </a:moveTo>
                  <a:lnTo>
                    <a:pt x="1613217" y="0"/>
                  </a:lnTo>
                  <a:lnTo>
                    <a:pt x="1613217" y="973391"/>
                  </a:lnTo>
                  <a:lnTo>
                    <a:pt x="1627708" y="968933"/>
                  </a:lnTo>
                  <a:lnTo>
                    <a:pt x="1627708" y="0"/>
                  </a:lnTo>
                  <a:close/>
                </a:path>
                <a:path w="4047490" h="1470660">
                  <a:moveTo>
                    <a:pt x="2434158" y="0"/>
                  </a:moveTo>
                  <a:lnTo>
                    <a:pt x="2419680" y="0"/>
                  </a:lnTo>
                  <a:lnTo>
                    <a:pt x="2419680" y="724954"/>
                  </a:lnTo>
                  <a:lnTo>
                    <a:pt x="2434158" y="720496"/>
                  </a:lnTo>
                  <a:lnTo>
                    <a:pt x="2434158" y="0"/>
                  </a:lnTo>
                  <a:close/>
                </a:path>
                <a:path w="4047490" h="1470660">
                  <a:moveTo>
                    <a:pt x="3240671" y="0"/>
                  </a:moveTo>
                  <a:lnTo>
                    <a:pt x="3226193" y="0"/>
                  </a:lnTo>
                  <a:lnTo>
                    <a:pt x="3226193" y="476491"/>
                  </a:lnTo>
                  <a:lnTo>
                    <a:pt x="3240671" y="472033"/>
                  </a:lnTo>
                  <a:lnTo>
                    <a:pt x="3240671" y="0"/>
                  </a:lnTo>
                  <a:close/>
                </a:path>
                <a:path w="4047490" h="1470660">
                  <a:moveTo>
                    <a:pt x="4047261" y="0"/>
                  </a:moveTo>
                  <a:lnTo>
                    <a:pt x="4032770" y="0"/>
                  </a:lnTo>
                  <a:lnTo>
                    <a:pt x="4032770" y="228015"/>
                  </a:lnTo>
                  <a:lnTo>
                    <a:pt x="4047261" y="223558"/>
                  </a:lnTo>
                  <a:lnTo>
                    <a:pt x="4047261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5845049" y="2715065"/>
              <a:ext cx="801370" cy="516890"/>
            </a:xfrm>
            <a:custGeom>
              <a:avLst/>
              <a:gdLst/>
              <a:ahLst/>
              <a:cxnLst/>
              <a:rect l="l" t="t" r="r" b="b"/>
              <a:pathLst>
                <a:path w="801370" h="516889">
                  <a:moveTo>
                    <a:pt x="744339" y="0"/>
                  </a:moveTo>
                  <a:lnTo>
                    <a:pt x="56964" y="0"/>
                  </a:lnTo>
                  <a:lnTo>
                    <a:pt x="16679" y="16682"/>
                  </a:lnTo>
                  <a:lnTo>
                    <a:pt x="0" y="56975"/>
                  </a:lnTo>
                  <a:lnTo>
                    <a:pt x="0" y="459668"/>
                  </a:lnTo>
                  <a:lnTo>
                    <a:pt x="16679" y="499962"/>
                  </a:lnTo>
                  <a:lnTo>
                    <a:pt x="56964" y="516644"/>
                  </a:lnTo>
                  <a:lnTo>
                    <a:pt x="744339" y="516644"/>
                  </a:lnTo>
                  <a:lnTo>
                    <a:pt x="766528" y="512169"/>
                  </a:lnTo>
                  <a:lnTo>
                    <a:pt x="784656" y="499962"/>
                  </a:lnTo>
                  <a:lnTo>
                    <a:pt x="796883" y="481852"/>
                  </a:lnTo>
                  <a:lnTo>
                    <a:pt x="801368" y="459668"/>
                  </a:lnTo>
                  <a:lnTo>
                    <a:pt x="801368" y="56975"/>
                  </a:lnTo>
                  <a:lnTo>
                    <a:pt x="796883" y="34792"/>
                  </a:lnTo>
                  <a:lnTo>
                    <a:pt x="784656" y="16682"/>
                  </a:lnTo>
                  <a:lnTo>
                    <a:pt x="766528" y="4475"/>
                  </a:lnTo>
                  <a:lnTo>
                    <a:pt x="7443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5845049" y="2715065"/>
              <a:ext cx="801370" cy="516890"/>
            </a:xfrm>
            <a:custGeom>
              <a:avLst/>
              <a:gdLst/>
              <a:ahLst/>
              <a:cxnLst/>
              <a:rect l="l" t="t" r="r" b="b"/>
              <a:pathLst>
                <a:path w="801370" h="516889">
                  <a:moveTo>
                    <a:pt x="0" y="56975"/>
                  </a:moveTo>
                  <a:lnTo>
                    <a:pt x="4474" y="34792"/>
                  </a:lnTo>
                  <a:lnTo>
                    <a:pt x="16679" y="16682"/>
                  </a:lnTo>
                  <a:lnTo>
                    <a:pt x="34785" y="4475"/>
                  </a:lnTo>
                  <a:lnTo>
                    <a:pt x="56964" y="0"/>
                  </a:lnTo>
                  <a:lnTo>
                    <a:pt x="744339" y="0"/>
                  </a:lnTo>
                  <a:lnTo>
                    <a:pt x="766528" y="4475"/>
                  </a:lnTo>
                  <a:lnTo>
                    <a:pt x="784656" y="16682"/>
                  </a:lnTo>
                  <a:lnTo>
                    <a:pt x="796883" y="34792"/>
                  </a:lnTo>
                  <a:lnTo>
                    <a:pt x="801368" y="56975"/>
                  </a:lnTo>
                  <a:lnTo>
                    <a:pt x="801368" y="459668"/>
                  </a:lnTo>
                  <a:lnTo>
                    <a:pt x="796883" y="481852"/>
                  </a:lnTo>
                  <a:lnTo>
                    <a:pt x="784656" y="499962"/>
                  </a:lnTo>
                  <a:lnTo>
                    <a:pt x="766528" y="512169"/>
                  </a:lnTo>
                  <a:lnTo>
                    <a:pt x="744339" y="516644"/>
                  </a:lnTo>
                  <a:lnTo>
                    <a:pt x="56964" y="516644"/>
                  </a:lnTo>
                  <a:lnTo>
                    <a:pt x="34785" y="512169"/>
                  </a:lnTo>
                  <a:lnTo>
                    <a:pt x="16679" y="499962"/>
                  </a:lnTo>
                  <a:lnTo>
                    <a:pt x="4474" y="481852"/>
                  </a:lnTo>
                  <a:lnTo>
                    <a:pt x="0" y="459668"/>
                  </a:lnTo>
                  <a:lnTo>
                    <a:pt x="0" y="5697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6025707" y="2812807"/>
            <a:ext cx="441959" cy="30543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 indent="28575">
              <a:lnSpc>
                <a:spcPct val="102299"/>
              </a:lnSpc>
              <a:spcBef>
                <a:spcPts val="85"/>
              </a:spcBef>
            </a:pPr>
            <a:r>
              <a:rPr dirty="0" sz="900" spc="25">
                <a:latin typeface="Verdana"/>
                <a:cs typeface="Verdana"/>
              </a:rPr>
              <a:t>Brena </a:t>
            </a:r>
            <a:r>
              <a:rPr dirty="0" sz="900" spc="-305">
                <a:latin typeface="Verdana"/>
                <a:cs typeface="Verdana"/>
              </a:rPr>
              <a:t> </a:t>
            </a:r>
            <a:r>
              <a:rPr dirty="0" sz="900" spc="60">
                <a:latin typeface="Verdana"/>
                <a:cs typeface="Verdana"/>
              </a:rPr>
              <a:t>D</a:t>
            </a:r>
            <a:r>
              <a:rPr dirty="0" sz="900" spc="-25">
                <a:latin typeface="Verdana"/>
                <a:cs typeface="Verdana"/>
              </a:rPr>
              <a:t>i</a:t>
            </a:r>
            <a:r>
              <a:rPr dirty="0" sz="900" spc="-15">
                <a:latin typeface="Verdana"/>
                <a:cs typeface="Verdana"/>
              </a:rPr>
              <a:t>a</a:t>
            </a:r>
            <a:r>
              <a:rPr dirty="0" sz="900" spc="35">
                <a:latin typeface="Verdana"/>
                <a:cs typeface="Verdana"/>
              </a:rPr>
              <a:t>nn</a:t>
            </a:r>
            <a:r>
              <a:rPr dirty="0" sz="900" spc="-5">
                <a:latin typeface="Verdana"/>
                <a:cs typeface="Verdana"/>
              </a:rPr>
              <a:t>á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6650292" y="2714112"/>
            <a:ext cx="803275" cy="518795"/>
            <a:chOff x="6650292" y="2714112"/>
            <a:chExt cx="803275" cy="518795"/>
          </a:xfrm>
        </p:grpSpPr>
        <p:sp>
          <p:nvSpPr>
            <p:cNvPr id="43" name="object 43"/>
            <p:cNvSpPr/>
            <p:nvPr/>
          </p:nvSpPr>
          <p:spPr>
            <a:xfrm>
              <a:off x="6651245" y="2715065"/>
              <a:ext cx="801370" cy="516890"/>
            </a:xfrm>
            <a:custGeom>
              <a:avLst/>
              <a:gdLst/>
              <a:ahLst/>
              <a:cxnLst/>
              <a:rect l="l" t="t" r="r" b="b"/>
              <a:pathLst>
                <a:path w="801370" h="516889">
                  <a:moveTo>
                    <a:pt x="744339" y="0"/>
                  </a:moveTo>
                  <a:lnTo>
                    <a:pt x="56964" y="0"/>
                  </a:lnTo>
                  <a:lnTo>
                    <a:pt x="16679" y="16682"/>
                  </a:lnTo>
                  <a:lnTo>
                    <a:pt x="0" y="56975"/>
                  </a:lnTo>
                  <a:lnTo>
                    <a:pt x="0" y="459668"/>
                  </a:lnTo>
                  <a:lnTo>
                    <a:pt x="16679" y="499962"/>
                  </a:lnTo>
                  <a:lnTo>
                    <a:pt x="56964" y="516644"/>
                  </a:lnTo>
                  <a:lnTo>
                    <a:pt x="744339" y="516644"/>
                  </a:lnTo>
                  <a:lnTo>
                    <a:pt x="766528" y="512169"/>
                  </a:lnTo>
                  <a:lnTo>
                    <a:pt x="784656" y="499962"/>
                  </a:lnTo>
                  <a:lnTo>
                    <a:pt x="796883" y="481852"/>
                  </a:lnTo>
                  <a:lnTo>
                    <a:pt x="801368" y="459668"/>
                  </a:lnTo>
                  <a:lnTo>
                    <a:pt x="801368" y="56975"/>
                  </a:lnTo>
                  <a:lnTo>
                    <a:pt x="796883" y="34792"/>
                  </a:lnTo>
                  <a:lnTo>
                    <a:pt x="784656" y="16682"/>
                  </a:lnTo>
                  <a:lnTo>
                    <a:pt x="766528" y="4475"/>
                  </a:lnTo>
                  <a:lnTo>
                    <a:pt x="7443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6651245" y="2715065"/>
              <a:ext cx="801370" cy="516890"/>
            </a:xfrm>
            <a:custGeom>
              <a:avLst/>
              <a:gdLst/>
              <a:ahLst/>
              <a:cxnLst/>
              <a:rect l="l" t="t" r="r" b="b"/>
              <a:pathLst>
                <a:path w="801370" h="516889">
                  <a:moveTo>
                    <a:pt x="0" y="56975"/>
                  </a:moveTo>
                  <a:lnTo>
                    <a:pt x="4474" y="34792"/>
                  </a:lnTo>
                  <a:lnTo>
                    <a:pt x="16679" y="16682"/>
                  </a:lnTo>
                  <a:lnTo>
                    <a:pt x="34785" y="4475"/>
                  </a:lnTo>
                  <a:lnTo>
                    <a:pt x="56964" y="0"/>
                  </a:lnTo>
                  <a:lnTo>
                    <a:pt x="744339" y="0"/>
                  </a:lnTo>
                  <a:lnTo>
                    <a:pt x="766528" y="4475"/>
                  </a:lnTo>
                  <a:lnTo>
                    <a:pt x="784656" y="16682"/>
                  </a:lnTo>
                  <a:lnTo>
                    <a:pt x="796883" y="34792"/>
                  </a:lnTo>
                  <a:lnTo>
                    <a:pt x="801368" y="56975"/>
                  </a:lnTo>
                  <a:lnTo>
                    <a:pt x="801368" y="459668"/>
                  </a:lnTo>
                  <a:lnTo>
                    <a:pt x="796883" y="481852"/>
                  </a:lnTo>
                  <a:lnTo>
                    <a:pt x="784656" y="499962"/>
                  </a:lnTo>
                  <a:lnTo>
                    <a:pt x="766528" y="512169"/>
                  </a:lnTo>
                  <a:lnTo>
                    <a:pt x="744339" y="516644"/>
                  </a:lnTo>
                  <a:lnTo>
                    <a:pt x="56964" y="516644"/>
                  </a:lnTo>
                  <a:lnTo>
                    <a:pt x="34785" y="512169"/>
                  </a:lnTo>
                  <a:lnTo>
                    <a:pt x="16679" y="499962"/>
                  </a:lnTo>
                  <a:lnTo>
                    <a:pt x="4474" y="481852"/>
                  </a:lnTo>
                  <a:lnTo>
                    <a:pt x="0" y="459668"/>
                  </a:lnTo>
                  <a:lnTo>
                    <a:pt x="0" y="5697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6822570" y="2812807"/>
            <a:ext cx="456565" cy="30543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 indent="62230">
              <a:lnSpc>
                <a:spcPct val="102299"/>
              </a:lnSpc>
              <a:spcBef>
                <a:spcPts val="85"/>
              </a:spcBef>
            </a:pPr>
            <a:r>
              <a:rPr dirty="0" sz="900" spc="-20">
                <a:latin typeface="Verdana"/>
                <a:cs typeface="Verdana"/>
              </a:rPr>
              <a:t>Israel </a:t>
            </a:r>
            <a:r>
              <a:rPr dirty="0" sz="900" spc="-15">
                <a:latin typeface="Verdana"/>
                <a:cs typeface="Verdana"/>
              </a:rPr>
              <a:t> </a:t>
            </a:r>
            <a:r>
              <a:rPr dirty="0" sz="900" spc="100">
                <a:latin typeface="Verdana"/>
                <a:cs typeface="Verdana"/>
              </a:rPr>
              <a:t>P</a:t>
            </a:r>
            <a:r>
              <a:rPr dirty="0" sz="900" spc="-15">
                <a:latin typeface="Verdana"/>
                <a:cs typeface="Verdana"/>
              </a:rPr>
              <a:t>a</a:t>
            </a:r>
            <a:r>
              <a:rPr dirty="0" sz="900" spc="35">
                <a:latin typeface="Verdana"/>
                <a:cs typeface="Verdana"/>
              </a:rPr>
              <a:t>u</a:t>
            </a:r>
            <a:r>
              <a:rPr dirty="0" sz="900" spc="-25">
                <a:latin typeface="Verdana"/>
                <a:cs typeface="Verdana"/>
              </a:rPr>
              <a:t>l</a:t>
            </a:r>
            <a:r>
              <a:rPr dirty="0" sz="900" spc="-15">
                <a:latin typeface="Verdana"/>
                <a:cs typeface="Verdana"/>
              </a:rPr>
              <a:t>a</a:t>
            </a:r>
            <a:r>
              <a:rPr dirty="0" sz="900" spc="-25">
                <a:latin typeface="Verdana"/>
                <a:cs typeface="Verdana"/>
              </a:rPr>
              <a:t>i</a:t>
            </a:r>
            <a:r>
              <a:rPr dirty="0" sz="900" spc="45">
                <a:latin typeface="Verdana"/>
                <a:cs typeface="Verdana"/>
              </a:rPr>
              <a:t>n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7456488" y="2714112"/>
            <a:ext cx="803275" cy="518795"/>
            <a:chOff x="7456488" y="2714112"/>
            <a:chExt cx="803275" cy="518795"/>
          </a:xfrm>
        </p:grpSpPr>
        <p:sp>
          <p:nvSpPr>
            <p:cNvPr id="47" name="object 47"/>
            <p:cNvSpPr/>
            <p:nvPr/>
          </p:nvSpPr>
          <p:spPr>
            <a:xfrm>
              <a:off x="7457440" y="2715065"/>
              <a:ext cx="801370" cy="516890"/>
            </a:xfrm>
            <a:custGeom>
              <a:avLst/>
              <a:gdLst/>
              <a:ahLst/>
              <a:cxnLst/>
              <a:rect l="l" t="t" r="r" b="b"/>
              <a:pathLst>
                <a:path w="801370" h="516889">
                  <a:moveTo>
                    <a:pt x="744339" y="0"/>
                  </a:moveTo>
                  <a:lnTo>
                    <a:pt x="56964" y="0"/>
                  </a:lnTo>
                  <a:lnTo>
                    <a:pt x="16679" y="16682"/>
                  </a:lnTo>
                  <a:lnTo>
                    <a:pt x="0" y="56975"/>
                  </a:lnTo>
                  <a:lnTo>
                    <a:pt x="0" y="459668"/>
                  </a:lnTo>
                  <a:lnTo>
                    <a:pt x="16679" y="499962"/>
                  </a:lnTo>
                  <a:lnTo>
                    <a:pt x="56964" y="516644"/>
                  </a:lnTo>
                  <a:lnTo>
                    <a:pt x="744339" y="516644"/>
                  </a:lnTo>
                  <a:lnTo>
                    <a:pt x="766528" y="512169"/>
                  </a:lnTo>
                  <a:lnTo>
                    <a:pt x="784656" y="499962"/>
                  </a:lnTo>
                  <a:lnTo>
                    <a:pt x="796883" y="481852"/>
                  </a:lnTo>
                  <a:lnTo>
                    <a:pt x="801368" y="459668"/>
                  </a:lnTo>
                  <a:lnTo>
                    <a:pt x="801368" y="56975"/>
                  </a:lnTo>
                  <a:lnTo>
                    <a:pt x="796883" y="34792"/>
                  </a:lnTo>
                  <a:lnTo>
                    <a:pt x="784656" y="16682"/>
                  </a:lnTo>
                  <a:lnTo>
                    <a:pt x="766528" y="4475"/>
                  </a:lnTo>
                  <a:lnTo>
                    <a:pt x="7443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7457440" y="2715065"/>
              <a:ext cx="801370" cy="516890"/>
            </a:xfrm>
            <a:custGeom>
              <a:avLst/>
              <a:gdLst/>
              <a:ahLst/>
              <a:cxnLst/>
              <a:rect l="l" t="t" r="r" b="b"/>
              <a:pathLst>
                <a:path w="801370" h="516889">
                  <a:moveTo>
                    <a:pt x="0" y="56975"/>
                  </a:moveTo>
                  <a:lnTo>
                    <a:pt x="4474" y="34792"/>
                  </a:lnTo>
                  <a:lnTo>
                    <a:pt x="16679" y="16682"/>
                  </a:lnTo>
                  <a:lnTo>
                    <a:pt x="34785" y="4475"/>
                  </a:lnTo>
                  <a:lnTo>
                    <a:pt x="56964" y="0"/>
                  </a:lnTo>
                  <a:lnTo>
                    <a:pt x="744339" y="0"/>
                  </a:lnTo>
                  <a:lnTo>
                    <a:pt x="766528" y="4475"/>
                  </a:lnTo>
                  <a:lnTo>
                    <a:pt x="784656" y="16682"/>
                  </a:lnTo>
                  <a:lnTo>
                    <a:pt x="796883" y="34792"/>
                  </a:lnTo>
                  <a:lnTo>
                    <a:pt x="801368" y="56975"/>
                  </a:lnTo>
                  <a:lnTo>
                    <a:pt x="801368" y="459668"/>
                  </a:lnTo>
                  <a:lnTo>
                    <a:pt x="796883" y="481852"/>
                  </a:lnTo>
                  <a:lnTo>
                    <a:pt x="784656" y="499962"/>
                  </a:lnTo>
                  <a:lnTo>
                    <a:pt x="766528" y="512169"/>
                  </a:lnTo>
                  <a:lnTo>
                    <a:pt x="744339" y="516644"/>
                  </a:lnTo>
                  <a:lnTo>
                    <a:pt x="56964" y="516644"/>
                  </a:lnTo>
                  <a:lnTo>
                    <a:pt x="34785" y="512169"/>
                  </a:lnTo>
                  <a:lnTo>
                    <a:pt x="16679" y="499962"/>
                  </a:lnTo>
                  <a:lnTo>
                    <a:pt x="4474" y="481852"/>
                  </a:lnTo>
                  <a:lnTo>
                    <a:pt x="0" y="459668"/>
                  </a:lnTo>
                  <a:lnTo>
                    <a:pt x="0" y="5697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 txBox="1"/>
          <p:nvPr/>
        </p:nvSpPr>
        <p:spPr>
          <a:xfrm>
            <a:off x="7576049" y="2812808"/>
            <a:ext cx="565150" cy="30543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 indent="19050">
              <a:lnSpc>
                <a:spcPct val="102299"/>
              </a:lnSpc>
              <a:spcBef>
                <a:spcPts val="85"/>
              </a:spcBef>
            </a:pPr>
            <a:r>
              <a:rPr dirty="0" sz="900" spc="10">
                <a:latin typeface="Verdana"/>
                <a:cs typeface="Verdana"/>
              </a:rPr>
              <a:t>Massilon </a:t>
            </a:r>
            <a:r>
              <a:rPr dirty="0" sz="900" spc="-305">
                <a:latin typeface="Verdana"/>
                <a:cs typeface="Verdana"/>
              </a:rPr>
              <a:t> </a:t>
            </a:r>
            <a:r>
              <a:rPr dirty="0" sz="900" spc="110">
                <a:latin typeface="Verdana"/>
                <a:cs typeface="Verdana"/>
              </a:rPr>
              <a:t>M</a:t>
            </a:r>
            <a:r>
              <a:rPr dirty="0" sz="900" spc="30">
                <a:latin typeface="Verdana"/>
                <a:cs typeface="Verdana"/>
              </a:rPr>
              <a:t>e</a:t>
            </a:r>
            <a:r>
              <a:rPr dirty="0" sz="900" spc="40">
                <a:latin typeface="Verdana"/>
                <a:cs typeface="Verdana"/>
              </a:rPr>
              <a:t>d</a:t>
            </a:r>
            <a:r>
              <a:rPr dirty="0" sz="900" spc="30">
                <a:latin typeface="Verdana"/>
                <a:cs typeface="Verdana"/>
              </a:rPr>
              <a:t>e</a:t>
            </a:r>
            <a:r>
              <a:rPr dirty="0" sz="900" spc="-25">
                <a:latin typeface="Verdana"/>
                <a:cs typeface="Verdana"/>
              </a:rPr>
              <a:t>i</a:t>
            </a:r>
            <a:r>
              <a:rPr dirty="0" sz="900" spc="-10">
                <a:latin typeface="Verdana"/>
                <a:cs typeface="Verdana"/>
              </a:rPr>
              <a:t>r</a:t>
            </a:r>
            <a:r>
              <a:rPr dirty="0" sz="900">
                <a:latin typeface="Verdana"/>
                <a:cs typeface="Verdana"/>
              </a:rPr>
              <a:t>os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8262684" y="2714113"/>
            <a:ext cx="803275" cy="518795"/>
            <a:chOff x="8262684" y="2714113"/>
            <a:chExt cx="803275" cy="518795"/>
          </a:xfrm>
        </p:grpSpPr>
        <p:sp>
          <p:nvSpPr>
            <p:cNvPr id="51" name="object 51"/>
            <p:cNvSpPr/>
            <p:nvPr/>
          </p:nvSpPr>
          <p:spPr>
            <a:xfrm>
              <a:off x="8263636" y="2715065"/>
              <a:ext cx="801370" cy="516890"/>
            </a:xfrm>
            <a:custGeom>
              <a:avLst/>
              <a:gdLst/>
              <a:ahLst/>
              <a:cxnLst/>
              <a:rect l="l" t="t" r="r" b="b"/>
              <a:pathLst>
                <a:path w="801370" h="516889">
                  <a:moveTo>
                    <a:pt x="744339" y="0"/>
                  </a:moveTo>
                  <a:lnTo>
                    <a:pt x="56964" y="0"/>
                  </a:lnTo>
                  <a:lnTo>
                    <a:pt x="16679" y="16682"/>
                  </a:lnTo>
                  <a:lnTo>
                    <a:pt x="0" y="56975"/>
                  </a:lnTo>
                  <a:lnTo>
                    <a:pt x="0" y="459668"/>
                  </a:lnTo>
                  <a:lnTo>
                    <a:pt x="16679" y="499962"/>
                  </a:lnTo>
                  <a:lnTo>
                    <a:pt x="56964" y="516644"/>
                  </a:lnTo>
                  <a:lnTo>
                    <a:pt x="716397" y="516644"/>
                  </a:lnTo>
                  <a:lnTo>
                    <a:pt x="788361" y="494475"/>
                  </a:lnTo>
                  <a:lnTo>
                    <a:pt x="796883" y="481852"/>
                  </a:lnTo>
                  <a:lnTo>
                    <a:pt x="801368" y="459668"/>
                  </a:lnTo>
                  <a:lnTo>
                    <a:pt x="801368" y="56975"/>
                  </a:lnTo>
                  <a:lnTo>
                    <a:pt x="796883" y="34792"/>
                  </a:lnTo>
                  <a:lnTo>
                    <a:pt x="784656" y="16682"/>
                  </a:lnTo>
                  <a:lnTo>
                    <a:pt x="766528" y="4475"/>
                  </a:lnTo>
                  <a:lnTo>
                    <a:pt x="7443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263636" y="2715065"/>
              <a:ext cx="801370" cy="516890"/>
            </a:xfrm>
            <a:custGeom>
              <a:avLst/>
              <a:gdLst/>
              <a:ahLst/>
              <a:cxnLst/>
              <a:rect l="l" t="t" r="r" b="b"/>
              <a:pathLst>
                <a:path w="801370" h="516889">
                  <a:moveTo>
                    <a:pt x="0" y="56975"/>
                  </a:moveTo>
                  <a:lnTo>
                    <a:pt x="4474" y="34792"/>
                  </a:lnTo>
                  <a:lnTo>
                    <a:pt x="16679" y="16682"/>
                  </a:lnTo>
                  <a:lnTo>
                    <a:pt x="34785" y="4475"/>
                  </a:lnTo>
                  <a:lnTo>
                    <a:pt x="56964" y="0"/>
                  </a:lnTo>
                  <a:lnTo>
                    <a:pt x="744339" y="0"/>
                  </a:lnTo>
                  <a:lnTo>
                    <a:pt x="766528" y="4475"/>
                  </a:lnTo>
                  <a:lnTo>
                    <a:pt x="784656" y="16682"/>
                  </a:lnTo>
                  <a:lnTo>
                    <a:pt x="796883" y="34792"/>
                  </a:lnTo>
                  <a:lnTo>
                    <a:pt x="801368" y="56975"/>
                  </a:lnTo>
                  <a:lnTo>
                    <a:pt x="801368" y="459668"/>
                  </a:lnTo>
                  <a:lnTo>
                    <a:pt x="796883" y="481852"/>
                  </a:lnTo>
                  <a:lnTo>
                    <a:pt x="788361" y="494475"/>
                  </a:lnTo>
                </a:path>
                <a:path w="801370" h="516889">
                  <a:moveTo>
                    <a:pt x="716397" y="516644"/>
                  </a:moveTo>
                  <a:lnTo>
                    <a:pt x="56964" y="516644"/>
                  </a:lnTo>
                  <a:lnTo>
                    <a:pt x="16679" y="499962"/>
                  </a:lnTo>
                  <a:lnTo>
                    <a:pt x="0" y="459668"/>
                  </a:lnTo>
                  <a:lnTo>
                    <a:pt x="0" y="5697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/>
          <p:cNvSpPr txBox="1"/>
          <p:nvPr/>
        </p:nvSpPr>
        <p:spPr>
          <a:xfrm>
            <a:off x="8368213" y="2812808"/>
            <a:ext cx="593725" cy="30543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 indent="52705">
              <a:lnSpc>
                <a:spcPct val="102299"/>
              </a:lnSpc>
              <a:spcBef>
                <a:spcPts val="85"/>
              </a:spcBef>
            </a:pPr>
            <a:r>
              <a:rPr dirty="0" sz="900" spc="30">
                <a:latin typeface="Verdana"/>
                <a:cs typeface="Verdana"/>
              </a:rPr>
              <a:t>Michele </a:t>
            </a:r>
            <a:r>
              <a:rPr dirty="0" sz="900" spc="35">
                <a:latin typeface="Verdana"/>
                <a:cs typeface="Verdana"/>
              </a:rPr>
              <a:t> </a:t>
            </a:r>
            <a:r>
              <a:rPr dirty="0" sz="900" spc="25">
                <a:latin typeface="Verdana"/>
                <a:cs typeface="Verdana"/>
              </a:rPr>
              <a:t>V</a:t>
            </a:r>
            <a:r>
              <a:rPr dirty="0" sz="900" spc="-15">
                <a:latin typeface="Verdana"/>
                <a:cs typeface="Verdana"/>
              </a:rPr>
              <a:t>a</a:t>
            </a:r>
            <a:r>
              <a:rPr dirty="0" sz="900" spc="-25">
                <a:latin typeface="Verdana"/>
                <a:cs typeface="Verdana"/>
              </a:rPr>
              <a:t>l</a:t>
            </a:r>
            <a:r>
              <a:rPr dirty="0" sz="900" spc="-15">
                <a:latin typeface="Verdana"/>
                <a:cs typeface="Verdana"/>
              </a:rPr>
              <a:t>a</a:t>
            </a:r>
            <a:r>
              <a:rPr dirty="0" sz="900" spc="40">
                <a:latin typeface="Verdana"/>
                <a:cs typeface="Verdana"/>
              </a:rPr>
              <a:t>d</a:t>
            </a:r>
            <a:r>
              <a:rPr dirty="0" sz="900" spc="-15">
                <a:latin typeface="Verdana"/>
                <a:cs typeface="Verdana"/>
              </a:rPr>
              <a:t>a</a:t>
            </a:r>
            <a:r>
              <a:rPr dirty="0" sz="900" spc="-10">
                <a:latin typeface="Verdana"/>
                <a:cs typeface="Verdana"/>
              </a:rPr>
              <a:t>r</a:t>
            </a:r>
            <a:r>
              <a:rPr dirty="0" sz="900" spc="30">
                <a:latin typeface="Verdana"/>
                <a:cs typeface="Verdana"/>
              </a:rPr>
              <a:t>e</a:t>
            </a:r>
            <a:r>
              <a:rPr dirty="0" sz="900" spc="-25">
                <a:latin typeface="Verdana"/>
                <a:cs typeface="Verdana"/>
              </a:rPr>
              <a:t>s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5037901" y="2714112"/>
            <a:ext cx="803275" cy="518795"/>
            <a:chOff x="5037901" y="2714112"/>
            <a:chExt cx="803275" cy="518795"/>
          </a:xfrm>
        </p:grpSpPr>
        <p:sp>
          <p:nvSpPr>
            <p:cNvPr id="55" name="object 55"/>
            <p:cNvSpPr/>
            <p:nvPr/>
          </p:nvSpPr>
          <p:spPr>
            <a:xfrm>
              <a:off x="5038853" y="2715065"/>
              <a:ext cx="801370" cy="516890"/>
            </a:xfrm>
            <a:custGeom>
              <a:avLst/>
              <a:gdLst/>
              <a:ahLst/>
              <a:cxnLst/>
              <a:rect l="l" t="t" r="r" b="b"/>
              <a:pathLst>
                <a:path w="801370" h="516889">
                  <a:moveTo>
                    <a:pt x="744339" y="0"/>
                  </a:moveTo>
                  <a:lnTo>
                    <a:pt x="56964" y="0"/>
                  </a:lnTo>
                  <a:lnTo>
                    <a:pt x="16679" y="16682"/>
                  </a:lnTo>
                  <a:lnTo>
                    <a:pt x="0" y="56975"/>
                  </a:lnTo>
                  <a:lnTo>
                    <a:pt x="0" y="459668"/>
                  </a:lnTo>
                  <a:lnTo>
                    <a:pt x="16679" y="499962"/>
                  </a:lnTo>
                  <a:lnTo>
                    <a:pt x="56964" y="516644"/>
                  </a:lnTo>
                  <a:lnTo>
                    <a:pt x="744339" y="516644"/>
                  </a:lnTo>
                  <a:lnTo>
                    <a:pt x="766528" y="512169"/>
                  </a:lnTo>
                  <a:lnTo>
                    <a:pt x="784656" y="499962"/>
                  </a:lnTo>
                  <a:lnTo>
                    <a:pt x="796883" y="481852"/>
                  </a:lnTo>
                  <a:lnTo>
                    <a:pt x="801368" y="459668"/>
                  </a:lnTo>
                  <a:lnTo>
                    <a:pt x="801368" y="56975"/>
                  </a:lnTo>
                  <a:lnTo>
                    <a:pt x="796883" y="34792"/>
                  </a:lnTo>
                  <a:lnTo>
                    <a:pt x="784656" y="16682"/>
                  </a:lnTo>
                  <a:lnTo>
                    <a:pt x="766528" y="4475"/>
                  </a:lnTo>
                  <a:lnTo>
                    <a:pt x="744339" y="0"/>
                  </a:lnTo>
                  <a:close/>
                </a:path>
              </a:pathLst>
            </a:custGeom>
            <a:solidFill>
              <a:srgbClr val="F4DE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5038853" y="2715065"/>
              <a:ext cx="801370" cy="516890"/>
            </a:xfrm>
            <a:custGeom>
              <a:avLst/>
              <a:gdLst/>
              <a:ahLst/>
              <a:cxnLst/>
              <a:rect l="l" t="t" r="r" b="b"/>
              <a:pathLst>
                <a:path w="801370" h="516889">
                  <a:moveTo>
                    <a:pt x="0" y="56975"/>
                  </a:moveTo>
                  <a:lnTo>
                    <a:pt x="4474" y="34792"/>
                  </a:lnTo>
                  <a:lnTo>
                    <a:pt x="16679" y="16682"/>
                  </a:lnTo>
                  <a:lnTo>
                    <a:pt x="34785" y="4475"/>
                  </a:lnTo>
                  <a:lnTo>
                    <a:pt x="56964" y="0"/>
                  </a:lnTo>
                  <a:lnTo>
                    <a:pt x="744339" y="0"/>
                  </a:lnTo>
                  <a:lnTo>
                    <a:pt x="766528" y="4475"/>
                  </a:lnTo>
                  <a:lnTo>
                    <a:pt x="784656" y="16682"/>
                  </a:lnTo>
                  <a:lnTo>
                    <a:pt x="796883" y="34792"/>
                  </a:lnTo>
                  <a:lnTo>
                    <a:pt x="801368" y="56975"/>
                  </a:lnTo>
                  <a:lnTo>
                    <a:pt x="801368" y="459668"/>
                  </a:lnTo>
                  <a:lnTo>
                    <a:pt x="796883" y="481852"/>
                  </a:lnTo>
                  <a:lnTo>
                    <a:pt x="784656" y="499962"/>
                  </a:lnTo>
                  <a:lnTo>
                    <a:pt x="766528" y="512169"/>
                  </a:lnTo>
                  <a:lnTo>
                    <a:pt x="744339" y="516644"/>
                  </a:lnTo>
                  <a:lnTo>
                    <a:pt x="56964" y="516644"/>
                  </a:lnTo>
                  <a:lnTo>
                    <a:pt x="34785" y="512169"/>
                  </a:lnTo>
                  <a:lnTo>
                    <a:pt x="16679" y="499962"/>
                  </a:lnTo>
                  <a:lnTo>
                    <a:pt x="4474" y="481852"/>
                  </a:lnTo>
                  <a:lnTo>
                    <a:pt x="0" y="459668"/>
                  </a:lnTo>
                  <a:lnTo>
                    <a:pt x="0" y="5697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/>
          <p:cNvSpPr txBox="1"/>
          <p:nvPr/>
        </p:nvSpPr>
        <p:spPr>
          <a:xfrm>
            <a:off x="5190289" y="2812807"/>
            <a:ext cx="501015" cy="30543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 indent="19050">
              <a:lnSpc>
                <a:spcPct val="102299"/>
              </a:lnSpc>
              <a:spcBef>
                <a:spcPts val="85"/>
              </a:spcBef>
            </a:pPr>
            <a:r>
              <a:rPr dirty="0" sz="900" spc="25">
                <a:latin typeface="Verdana"/>
                <a:cs typeface="Verdana"/>
              </a:rPr>
              <a:t>Mateus </a:t>
            </a:r>
            <a:r>
              <a:rPr dirty="0" sz="900" spc="-305">
                <a:latin typeface="Verdana"/>
                <a:cs typeface="Verdana"/>
              </a:rPr>
              <a:t> </a:t>
            </a:r>
            <a:r>
              <a:rPr dirty="0" sz="900" spc="25">
                <a:latin typeface="Verdana"/>
                <a:cs typeface="Verdana"/>
              </a:rPr>
              <a:t>A</a:t>
            </a:r>
            <a:r>
              <a:rPr dirty="0" sz="900" spc="-20">
                <a:latin typeface="Verdana"/>
                <a:cs typeface="Verdana"/>
              </a:rPr>
              <a:t>ss</a:t>
            </a:r>
            <a:r>
              <a:rPr dirty="0" sz="900" spc="-15">
                <a:latin typeface="Verdana"/>
                <a:cs typeface="Verdana"/>
              </a:rPr>
              <a:t>a</a:t>
            </a:r>
            <a:r>
              <a:rPr dirty="0" sz="900" spc="-20">
                <a:latin typeface="Verdana"/>
                <a:cs typeface="Verdana"/>
              </a:rPr>
              <a:t>y</a:t>
            </a:r>
            <a:r>
              <a:rPr dirty="0" sz="900" spc="-30">
                <a:latin typeface="Verdana"/>
                <a:cs typeface="Verdana"/>
              </a:rPr>
              <a:t>a</a:t>
            </a:r>
            <a:r>
              <a:rPr dirty="0" sz="900" spc="65">
                <a:latin typeface="Verdana"/>
                <a:cs typeface="Verdana"/>
              </a:rPr>
              <a:t>g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4231705" y="2714112"/>
            <a:ext cx="803275" cy="518795"/>
            <a:chOff x="4231705" y="2714112"/>
            <a:chExt cx="803275" cy="518795"/>
          </a:xfrm>
        </p:grpSpPr>
        <p:sp>
          <p:nvSpPr>
            <p:cNvPr id="59" name="object 59"/>
            <p:cNvSpPr/>
            <p:nvPr/>
          </p:nvSpPr>
          <p:spPr>
            <a:xfrm>
              <a:off x="4232658" y="2715065"/>
              <a:ext cx="801370" cy="516890"/>
            </a:xfrm>
            <a:custGeom>
              <a:avLst/>
              <a:gdLst/>
              <a:ahLst/>
              <a:cxnLst/>
              <a:rect l="l" t="t" r="r" b="b"/>
              <a:pathLst>
                <a:path w="801370" h="516889">
                  <a:moveTo>
                    <a:pt x="744339" y="0"/>
                  </a:moveTo>
                  <a:lnTo>
                    <a:pt x="56964" y="0"/>
                  </a:lnTo>
                  <a:lnTo>
                    <a:pt x="16679" y="16682"/>
                  </a:lnTo>
                  <a:lnTo>
                    <a:pt x="0" y="56975"/>
                  </a:lnTo>
                  <a:lnTo>
                    <a:pt x="0" y="459668"/>
                  </a:lnTo>
                  <a:lnTo>
                    <a:pt x="16679" y="499962"/>
                  </a:lnTo>
                  <a:lnTo>
                    <a:pt x="56964" y="516644"/>
                  </a:lnTo>
                  <a:lnTo>
                    <a:pt x="744339" y="516644"/>
                  </a:lnTo>
                  <a:lnTo>
                    <a:pt x="766528" y="512169"/>
                  </a:lnTo>
                  <a:lnTo>
                    <a:pt x="784656" y="499962"/>
                  </a:lnTo>
                  <a:lnTo>
                    <a:pt x="796883" y="481852"/>
                  </a:lnTo>
                  <a:lnTo>
                    <a:pt x="801368" y="459668"/>
                  </a:lnTo>
                  <a:lnTo>
                    <a:pt x="801368" y="56975"/>
                  </a:lnTo>
                  <a:lnTo>
                    <a:pt x="796883" y="34792"/>
                  </a:lnTo>
                  <a:lnTo>
                    <a:pt x="784656" y="16682"/>
                  </a:lnTo>
                  <a:lnTo>
                    <a:pt x="766528" y="4475"/>
                  </a:lnTo>
                  <a:lnTo>
                    <a:pt x="744339" y="0"/>
                  </a:lnTo>
                  <a:close/>
                </a:path>
              </a:pathLst>
            </a:custGeom>
            <a:solidFill>
              <a:srgbClr val="F0BE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4232658" y="2715065"/>
              <a:ext cx="801370" cy="516890"/>
            </a:xfrm>
            <a:custGeom>
              <a:avLst/>
              <a:gdLst/>
              <a:ahLst/>
              <a:cxnLst/>
              <a:rect l="l" t="t" r="r" b="b"/>
              <a:pathLst>
                <a:path w="801370" h="516889">
                  <a:moveTo>
                    <a:pt x="0" y="56975"/>
                  </a:moveTo>
                  <a:lnTo>
                    <a:pt x="4474" y="34792"/>
                  </a:lnTo>
                  <a:lnTo>
                    <a:pt x="16679" y="16682"/>
                  </a:lnTo>
                  <a:lnTo>
                    <a:pt x="34785" y="4475"/>
                  </a:lnTo>
                  <a:lnTo>
                    <a:pt x="56964" y="0"/>
                  </a:lnTo>
                  <a:lnTo>
                    <a:pt x="744339" y="0"/>
                  </a:lnTo>
                  <a:lnTo>
                    <a:pt x="766528" y="4475"/>
                  </a:lnTo>
                  <a:lnTo>
                    <a:pt x="784656" y="16682"/>
                  </a:lnTo>
                  <a:lnTo>
                    <a:pt x="796883" y="34792"/>
                  </a:lnTo>
                  <a:lnTo>
                    <a:pt x="801368" y="56975"/>
                  </a:lnTo>
                  <a:lnTo>
                    <a:pt x="801368" y="459668"/>
                  </a:lnTo>
                  <a:lnTo>
                    <a:pt x="796883" y="481852"/>
                  </a:lnTo>
                  <a:lnTo>
                    <a:pt x="784656" y="499962"/>
                  </a:lnTo>
                  <a:lnTo>
                    <a:pt x="766528" y="512169"/>
                  </a:lnTo>
                  <a:lnTo>
                    <a:pt x="744339" y="516644"/>
                  </a:lnTo>
                  <a:lnTo>
                    <a:pt x="56964" y="516644"/>
                  </a:lnTo>
                  <a:lnTo>
                    <a:pt x="34785" y="512169"/>
                  </a:lnTo>
                  <a:lnTo>
                    <a:pt x="16679" y="499962"/>
                  </a:lnTo>
                  <a:lnTo>
                    <a:pt x="4474" y="481852"/>
                  </a:lnTo>
                  <a:lnTo>
                    <a:pt x="0" y="459668"/>
                  </a:lnTo>
                  <a:lnTo>
                    <a:pt x="0" y="5697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1" name="object 61"/>
          <p:cNvSpPr txBox="1"/>
          <p:nvPr/>
        </p:nvSpPr>
        <p:spPr>
          <a:xfrm>
            <a:off x="4349786" y="2812807"/>
            <a:ext cx="566420" cy="30543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89535" marR="5080" indent="-77470">
              <a:lnSpc>
                <a:spcPct val="102299"/>
              </a:lnSpc>
              <a:spcBef>
                <a:spcPts val="85"/>
              </a:spcBef>
            </a:pPr>
            <a:r>
              <a:rPr dirty="0" sz="900" spc="35">
                <a:latin typeface="Verdana"/>
                <a:cs typeface="Verdana"/>
              </a:rPr>
              <a:t>J</a:t>
            </a:r>
            <a:r>
              <a:rPr dirty="0" sz="900" spc="40">
                <a:latin typeface="Verdana"/>
                <a:cs typeface="Verdana"/>
              </a:rPr>
              <a:t>u</a:t>
            </a:r>
            <a:r>
              <a:rPr dirty="0" sz="900" spc="-20">
                <a:latin typeface="Verdana"/>
                <a:cs typeface="Verdana"/>
              </a:rPr>
              <a:t>s</a:t>
            </a:r>
            <a:r>
              <a:rPr dirty="0" sz="900" spc="60">
                <a:latin typeface="Verdana"/>
                <a:cs typeface="Verdana"/>
              </a:rPr>
              <a:t>c</a:t>
            </a:r>
            <a:r>
              <a:rPr dirty="0" sz="900" spc="30">
                <a:latin typeface="Verdana"/>
                <a:cs typeface="Verdana"/>
              </a:rPr>
              <a:t>e</a:t>
            </a:r>
            <a:r>
              <a:rPr dirty="0" sz="900" spc="-25">
                <a:latin typeface="Verdana"/>
                <a:cs typeface="Verdana"/>
              </a:rPr>
              <a:t>li</a:t>
            </a:r>
            <a:r>
              <a:rPr dirty="0" sz="900" spc="35">
                <a:latin typeface="Verdana"/>
                <a:cs typeface="Verdana"/>
              </a:rPr>
              <a:t>n</a:t>
            </a:r>
            <a:r>
              <a:rPr dirty="0" sz="900" spc="15">
                <a:latin typeface="Verdana"/>
                <a:cs typeface="Verdana"/>
              </a:rPr>
              <a:t>o  </a:t>
            </a:r>
            <a:r>
              <a:rPr dirty="0" sz="900" spc="30">
                <a:latin typeface="Verdana"/>
                <a:cs typeface="Verdana"/>
              </a:rPr>
              <a:t>Manso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9873488" y="2712525"/>
            <a:ext cx="772160" cy="245745"/>
            <a:chOff x="9873488" y="2712525"/>
            <a:chExt cx="772160" cy="245745"/>
          </a:xfrm>
        </p:grpSpPr>
        <p:sp>
          <p:nvSpPr>
            <p:cNvPr id="63" name="object 63"/>
            <p:cNvSpPr/>
            <p:nvPr/>
          </p:nvSpPr>
          <p:spPr>
            <a:xfrm>
              <a:off x="9876028" y="2715065"/>
              <a:ext cx="767080" cy="240665"/>
            </a:xfrm>
            <a:custGeom>
              <a:avLst/>
              <a:gdLst/>
              <a:ahLst/>
              <a:cxnLst/>
              <a:rect l="l" t="t" r="r" b="b"/>
              <a:pathLst>
                <a:path w="767079" h="240664">
                  <a:moveTo>
                    <a:pt x="744339" y="0"/>
                  </a:moveTo>
                  <a:lnTo>
                    <a:pt x="56964" y="0"/>
                  </a:lnTo>
                  <a:lnTo>
                    <a:pt x="16679" y="16682"/>
                  </a:lnTo>
                  <a:lnTo>
                    <a:pt x="0" y="56975"/>
                  </a:lnTo>
                  <a:lnTo>
                    <a:pt x="0" y="240620"/>
                  </a:lnTo>
                  <a:lnTo>
                    <a:pt x="766534" y="4479"/>
                  </a:lnTo>
                  <a:lnTo>
                    <a:pt x="7443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9876028" y="2715065"/>
              <a:ext cx="767080" cy="240665"/>
            </a:xfrm>
            <a:custGeom>
              <a:avLst/>
              <a:gdLst/>
              <a:ahLst/>
              <a:cxnLst/>
              <a:rect l="l" t="t" r="r" b="b"/>
              <a:pathLst>
                <a:path w="767079" h="240664">
                  <a:moveTo>
                    <a:pt x="0" y="56975"/>
                  </a:moveTo>
                  <a:lnTo>
                    <a:pt x="4474" y="34792"/>
                  </a:lnTo>
                  <a:lnTo>
                    <a:pt x="16679" y="16682"/>
                  </a:lnTo>
                  <a:lnTo>
                    <a:pt x="34785" y="4475"/>
                  </a:lnTo>
                  <a:lnTo>
                    <a:pt x="56964" y="0"/>
                  </a:lnTo>
                  <a:lnTo>
                    <a:pt x="744339" y="0"/>
                  </a:lnTo>
                  <a:lnTo>
                    <a:pt x="766528" y="4475"/>
                  </a:lnTo>
                </a:path>
                <a:path w="767079" h="240664">
                  <a:moveTo>
                    <a:pt x="0" y="240620"/>
                  </a:moveTo>
                  <a:lnTo>
                    <a:pt x="0" y="56975"/>
                  </a:lnTo>
                </a:path>
              </a:pathLst>
            </a:custGeom>
            <a:ln w="4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/>
          <p:cNvSpPr txBox="1"/>
          <p:nvPr/>
        </p:nvSpPr>
        <p:spPr>
          <a:xfrm>
            <a:off x="10082626" y="2771605"/>
            <a:ext cx="15938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1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z="800" spc="5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endParaRPr sz="800">
              <a:latin typeface="Verdana"/>
              <a:cs typeface="Verdana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9067417" y="2712651"/>
            <a:ext cx="806450" cy="491490"/>
            <a:chOff x="9067417" y="2712651"/>
            <a:chExt cx="806450" cy="491490"/>
          </a:xfrm>
        </p:grpSpPr>
        <p:sp>
          <p:nvSpPr>
            <p:cNvPr id="67" name="object 67"/>
            <p:cNvSpPr/>
            <p:nvPr/>
          </p:nvSpPr>
          <p:spPr>
            <a:xfrm>
              <a:off x="9069832" y="2715065"/>
              <a:ext cx="801370" cy="487045"/>
            </a:xfrm>
            <a:custGeom>
              <a:avLst/>
              <a:gdLst/>
              <a:ahLst/>
              <a:cxnLst/>
              <a:rect l="l" t="t" r="r" b="b"/>
              <a:pathLst>
                <a:path w="801370" h="487044">
                  <a:moveTo>
                    <a:pt x="744339" y="0"/>
                  </a:moveTo>
                  <a:lnTo>
                    <a:pt x="56964" y="0"/>
                  </a:lnTo>
                  <a:lnTo>
                    <a:pt x="16679" y="16682"/>
                  </a:lnTo>
                  <a:lnTo>
                    <a:pt x="0" y="56975"/>
                  </a:lnTo>
                  <a:lnTo>
                    <a:pt x="0" y="459668"/>
                  </a:lnTo>
                  <a:lnTo>
                    <a:pt x="4474" y="481852"/>
                  </a:lnTo>
                  <a:lnTo>
                    <a:pt x="7683" y="486614"/>
                  </a:lnTo>
                  <a:lnTo>
                    <a:pt x="801368" y="242108"/>
                  </a:lnTo>
                  <a:lnTo>
                    <a:pt x="801368" y="56975"/>
                  </a:lnTo>
                  <a:lnTo>
                    <a:pt x="796883" y="34792"/>
                  </a:lnTo>
                  <a:lnTo>
                    <a:pt x="784656" y="16682"/>
                  </a:lnTo>
                  <a:lnTo>
                    <a:pt x="766528" y="4475"/>
                  </a:lnTo>
                  <a:lnTo>
                    <a:pt x="74433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9069832" y="2715065"/>
              <a:ext cx="801370" cy="487045"/>
            </a:xfrm>
            <a:custGeom>
              <a:avLst/>
              <a:gdLst/>
              <a:ahLst/>
              <a:cxnLst/>
              <a:rect l="l" t="t" r="r" b="b"/>
              <a:pathLst>
                <a:path w="801370" h="487044">
                  <a:moveTo>
                    <a:pt x="0" y="56975"/>
                  </a:moveTo>
                  <a:lnTo>
                    <a:pt x="4474" y="34792"/>
                  </a:lnTo>
                  <a:lnTo>
                    <a:pt x="16679" y="16682"/>
                  </a:lnTo>
                  <a:lnTo>
                    <a:pt x="34785" y="4475"/>
                  </a:lnTo>
                  <a:lnTo>
                    <a:pt x="56964" y="0"/>
                  </a:lnTo>
                  <a:lnTo>
                    <a:pt x="744339" y="0"/>
                  </a:lnTo>
                  <a:lnTo>
                    <a:pt x="766528" y="4475"/>
                  </a:lnTo>
                  <a:lnTo>
                    <a:pt x="784656" y="16682"/>
                  </a:lnTo>
                  <a:lnTo>
                    <a:pt x="796883" y="34792"/>
                  </a:lnTo>
                  <a:lnTo>
                    <a:pt x="801368" y="56975"/>
                  </a:lnTo>
                  <a:lnTo>
                    <a:pt x="801368" y="242108"/>
                  </a:lnTo>
                </a:path>
                <a:path w="801370" h="487044">
                  <a:moveTo>
                    <a:pt x="7683" y="486614"/>
                  </a:moveTo>
                  <a:lnTo>
                    <a:pt x="4474" y="481852"/>
                  </a:lnTo>
                  <a:lnTo>
                    <a:pt x="0" y="459668"/>
                  </a:lnTo>
                  <a:lnTo>
                    <a:pt x="0" y="56975"/>
                  </a:lnTo>
                </a:path>
              </a:pathLst>
            </a:custGeom>
            <a:ln w="4827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9" name="object 69"/>
          <p:cNvSpPr txBox="1"/>
          <p:nvPr/>
        </p:nvSpPr>
        <p:spPr>
          <a:xfrm>
            <a:off x="9140938" y="2812808"/>
            <a:ext cx="662940" cy="30543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80010" marR="5080" indent="-67945">
              <a:lnSpc>
                <a:spcPct val="102299"/>
              </a:lnSpc>
              <a:spcBef>
                <a:spcPts val="85"/>
              </a:spcBef>
            </a:pPr>
            <a:r>
              <a:rPr dirty="0" sz="900" spc="8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900" spc="-15">
                <a:solidFill>
                  <a:srgbClr val="FFFFFF"/>
                </a:solidFill>
                <a:latin typeface="Verdana"/>
                <a:cs typeface="Verdana"/>
              </a:rPr>
              <a:t>ã</a:t>
            </a:r>
            <a:r>
              <a:rPr dirty="0" sz="900" spc="25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dirty="0" sz="9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z="900" spc="3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900" spc="-50">
                <a:solidFill>
                  <a:srgbClr val="FFFFFF"/>
                </a:solidFill>
                <a:latin typeface="Verdana"/>
                <a:cs typeface="Verdana"/>
              </a:rPr>
              <a:t>j</a:t>
            </a:r>
            <a:r>
              <a:rPr dirty="0" sz="900" spc="3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900" spc="-25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900" spc="2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dirty="0" sz="900" spc="-5">
                <a:solidFill>
                  <a:srgbClr val="FFFFFF"/>
                </a:solidFill>
                <a:latin typeface="Verdana"/>
                <a:cs typeface="Verdana"/>
              </a:rPr>
              <a:t>a  </a:t>
            </a:r>
            <a:r>
              <a:rPr dirty="0" sz="900" spc="35">
                <a:solidFill>
                  <a:srgbClr val="FFFFFF"/>
                </a:solidFill>
                <a:latin typeface="Verdana"/>
                <a:cs typeface="Verdana"/>
              </a:rPr>
              <a:t>nenhu</a:t>
            </a:r>
            <a:endParaRPr sz="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86310" y="6594957"/>
            <a:ext cx="253746" cy="18897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74319" y="508761"/>
            <a:ext cx="1720850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20" b="1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dirty="0" sz="2400" spc="-60" b="1">
                <a:solidFill>
                  <a:srgbClr val="FFFFFF"/>
                </a:solidFill>
                <a:latin typeface="Verdana"/>
                <a:cs typeface="Verdana"/>
              </a:rPr>
              <a:t>hance</a:t>
            </a:r>
            <a:r>
              <a:rPr dirty="0" sz="2400" spc="-14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400" spc="-40" b="1">
                <a:solidFill>
                  <a:srgbClr val="FFFFFF"/>
                </a:solidFill>
                <a:latin typeface="Verdana"/>
                <a:cs typeface="Verdana"/>
              </a:rPr>
              <a:t>de  </a:t>
            </a:r>
            <a:r>
              <a:rPr dirty="0" sz="2400" spc="-105" b="1">
                <a:solidFill>
                  <a:srgbClr val="FFFFFF"/>
                </a:solidFill>
                <a:latin typeface="Verdana"/>
                <a:cs typeface="Verdana"/>
              </a:rPr>
              <a:t>Ganhar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9564" y="3459607"/>
            <a:ext cx="4856480" cy="1215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600" spc="-30" b="1">
                <a:solidFill>
                  <a:srgbClr val="046CF1"/>
                </a:solidFill>
                <a:latin typeface="Verdana"/>
                <a:cs typeface="Verdana"/>
              </a:rPr>
              <a:t>E</a:t>
            </a:r>
            <a:r>
              <a:rPr dirty="0" sz="2600" spc="-15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95" b="1">
                <a:solidFill>
                  <a:srgbClr val="046CF1"/>
                </a:solidFill>
                <a:latin typeface="Verdana"/>
                <a:cs typeface="Verdana"/>
              </a:rPr>
              <a:t>na</a:t>
            </a:r>
            <a:r>
              <a:rPr dirty="0" sz="2600" spc="-15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20" b="1">
                <a:solidFill>
                  <a:srgbClr val="046CF1"/>
                </a:solidFill>
                <a:latin typeface="Verdana"/>
                <a:cs typeface="Verdana"/>
              </a:rPr>
              <a:t>sua</a:t>
            </a:r>
            <a:r>
              <a:rPr dirty="0" sz="2600" spc="-18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05" b="1">
                <a:solidFill>
                  <a:srgbClr val="046CF1"/>
                </a:solidFill>
                <a:latin typeface="Verdana"/>
                <a:cs typeface="Verdana"/>
              </a:rPr>
              <a:t>opinião,</a:t>
            </a:r>
            <a:r>
              <a:rPr dirty="0" sz="2600" spc="-16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80" b="1">
                <a:solidFill>
                  <a:srgbClr val="046CF1"/>
                </a:solidFill>
                <a:latin typeface="Verdana"/>
                <a:cs typeface="Verdana"/>
              </a:rPr>
              <a:t>qual</a:t>
            </a:r>
            <a:r>
              <a:rPr dirty="0" sz="2600" spc="-15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85" b="1">
                <a:solidFill>
                  <a:srgbClr val="046CF1"/>
                </a:solidFill>
                <a:latin typeface="Verdana"/>
                <a:cs typeface="Verdana"/>
              </a:rPr>
              <a:t>de</a:t>
            </a:r>
            <a:r>
              <a:rPr dirty="0" sz="2600" spc="-60" b="1">
                <a:solidFill>
                  <a:srgbClr val="046CF1"/>
                </a:solidFill>
                <a:latin typeface="Verdana"/>
                <a:cs typeface="Verdana"/>
              </a:rPr>
              <a:t>l</a:t>
            </a:r>
            <a:r>
              <a:rPr dirty="0" sz="2600" spc="-95" b="1">
                <a:solidFill>
                  <a:srgbClr val="046CF1"/>
                </a:solidFill>
                <a:latin typeface="Verdana"/>
                <a:cs typeface="Verdana"/>
              </a:rPr>
              <a:t>es  </a:t>
            </a:r>
            <a:r>
              <a:rPr dirty="0" sz="2600" spc="-55" b="1">
                <a:solidFill>
                  <a:srgbClr val="046CF1"/>
                </a:solidFill>
                <a:latin typeface="Verdana"/>
                <a:cs typeface="Verdana"/>
              </a:rPr>
              <a:t>tem</a:t>
            </a:r>
            <a:r>
              <a:rPr dirty="0" sz="2600" spc="-17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05" b="1">
                <a:solidFill>
                  <a:srgbClr val="046CF1"/>
                </a:solidFill>
                <a:latin typeface="Verdana"/>
                <a:cs typeface="Verdana"/>
              </a:rPr>
              <a:t>mais</a:t>
            </a:r>
            <a:r>
              <a:rPr dirty="0" sz="2600" spc="-17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55" b="1">
                <a:solidFill>
                  <a:srgbClr val="046CF1"/>
                </a:solidFill>
                <a:latin typeface="Verdana"/>
                <a:cs typeface="Verdana"/>
              </a:rPr>
              <a:t>chance</a:t>
            </a:r>
            <a:r>
              <a:rPr dirty="0" sz="2600" spc="-17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50" b="1">
                <a:solidFill>
                  <a:srgbClr val="046CF1"/>
                </a:solidFill>
                <a:latin typeface="Verdana"/>
                <a:cs typeface="Verdana"/>
              </a:rPr>
              <a:t>de</a:t>
            </a:r>
            <a:r>
              <a:rPr dirty="0" sz="2600" spc="-15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80" b="1">
                <a:solidFill>
                  <a:srgbClr val="046CF1"/>
                </a:solidFill>
                <a:latin typeface="Verdana"/>
                <a:cs typeface="Verdana"/>
              </a:rPr>
              <a:t>ganhar  </a:t>
            </a:r>
            <a:r>
              <a:rPr dirty="0" sz="2600" spc="-130" b="1">
                <a:solidFill>
                  <a:srgbClr val="046CF1"/>
                </a:solidFill>
                <a:latin typeface="Verdana"/>
                <a:cs typeface="Verdana"/>
              </a:rPr>
              <a:t>a</a:t>
            </a:r>
            <a:r>
              <a:rPr dirty="0" sz="2600" spc="-15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25" b="1">
                <a:solidFill>
                  <a:srgbClr val="046CF1"/>
                </a:solidFill>
                <a:latin typeface="Verdana"/>
                <a:cs typeface="Verdana"/>
              </a:rPr>
              <a:t>e</a:t>
            </a:r>
            <a:r>
              <a:rPr dirty="0" sz="2600" spc="-80" b="1">
                <a:solidFill>
                  <a:srgbClr val="046CF1"/>
                </a:solidFill>
                <a:latin typeface="Verdana"/>
                <a:cs typeface="Verdana"/>
              </a:rPr>
              <a:t>l</a:t>
            </a:r>
            <a:r>
              <a:rPr dirty="0" sz="2600" spc="-60" b="1">
                <a:solidFill>
                  <a:srgbClr val="046CF1"/>
                </a:solidFill>
                <a:latin typeface="Verdana"/>
                <a:cs typeface="Verdana"/>
              </a:rPr>
              <a:t>ei</a:t>
            </a:r>
            <a:r>
              <a:rPr dirty="0" sz="2600" spc="-80" b="1">
                <a:solidFill>
                  <a:srgbClr val="046CF1"/>
                </a:solidFill>
                <a:latin typeface="Verdana"/>
                <a:cs typeface="Verdana"/>
              </a:rPr>
              <a:t>ç</a:t>
            </a:r>
            <a:r>
              <a:rPr dirty="0" sz="2600" spc="-105" b="1">
                <a:solidFill>
                  <a:srgbClr val="046CF1"/>
                </a:solidFill>
                <a:latin typeface="Verdana"/>
                <a:cs typeface="Verdana"/>
              </a:rPr>
              <a:t>ão</a:t>
            </a:r>
            <a:r>
              <a:rPr dirty="0" sz="2600" spc="-16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14" b="1">
                <a:solidFill>
                  <a:srgbClr val="046CF1"/>
                </a:solidFill>
                <a:latin typeface="Verdana"/>
                <a:cs typeface="Verdana"/>
              </a:rPr>
              <a:t>para</a:t>
            </a:r>
            <a:r>
              <a:rPr dirty="0" sz="2600" spc="-17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85" b="1">
                <a:solidFill>
                  <a:srgbClr val="046CF1"/>
                </a:solidFill>
                <a:latin typeface="Verdana"/>
                <a:cs typeface="Verdana"/>
              </a:rPr>
              <a:t>prefeit</a:t>
            </a:r>
            <a:r>
              <a:rPr dirty="0" sz="2600" spc="-120" b="1">
                <a:solidFill>
                  <a:srgbClr val="046CF1"/>
                </a:solidFill>
                <a:latin typeface="Verdana"/>
                <a:cs typeface="Verdana"/>
              </a:rPr>
              <a:t>o</a:t>
            </a:r>
            <a:r>
              <a:rPr dirty="0" sz="2600" spc="-70" b="1">
                <a:solidFill>
                  <a:srgbClr val="046CF1"/>
                </a:solidFill>
                <a:latin typeface="Verdana"/>
                <a:cs typeface="Verdana"/>
              </a:rPr>
              <a:t>?</a:t>
            </a:r>
            <a:endParaRPr sz="260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758563" y="285241"/>
            <a:ext cx="3110230" cy="320040"/>
            <a:chOff x="4758563" y="285241"/>
            <a:chExt cx="3110230" cy="32004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8563" y="285241"/>
              <a:ext cx="3110102" cy="16154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8563" y="443433"/>
              <a:ext cx="826554" cy="16184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517260" y="424637"/>
            <a:ext cx="8255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º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758563" y="443433"/>
            <a:ext cx="2573020" cy="483870"/>
            <a:chOff x="4758563" y="443433"/>
            <a:chExt cx="2573020" cy="48387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9877" y="443433"/>
              <a:ext cx="1711578" cy="16184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8563" y="605663"/>
              <a:ext cx="718553" cy="1615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6931" y="605663"/>
              <a:ext cx="140208" cy="16154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0817" y="601090"/>
              <a:ext cx="505091" cy="16611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62777" y="605663"/>
              <a:ext cx="608533" cy="1615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58563" y="765683"/>
              <a:ext cx="1185392" cy="1615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69813" y="765683"/>
              <a:ext cx="176784" cy="16154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90209" y="761111"/>
              <a:ext cx="503351" cy="16611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30645" y="765683"/>
              <a:ext cx="608533" cy="161544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096000" y="1909572"/>
            <a:ext cx="5760720" cy="303885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1428"/>
            <a:ext cx="11711819" cy="629984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87834" y="6594957"/>
            <a:ext cx="246888" cy="18897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739132" y="573735"/>
            <a:ext cx="3910965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66725" algn="l"/>
              </a:tabLst>
            </a:pPr>
            <a:r>
              <a:rPr dirty="0" sz="2800" spc="-100"/>
              <a:t>Es</a:t>
            </a:r>
            <a:r>
              <a:rPr dirty="0" sz="2800" spc="-85"/>
              <a:t>t</a:t>
            </a:r>
            <a:r>
              <a:rPr dirty="0" sz="2800" spc="-35"/>
              <a:t>i</a:t>
            </a:r>
            <a:r>
              <a:rPr dirty="0" sz="2800" spc="-125"/>
              <a:t>m</a:t>
            </a:r>
            <a:r>
              <a:rPr dirty="0" sz="2800" spc="-100"/>
              <a:t>ulada</a:t>
            </a:r>
            <a:r>
              <a:rPr dirty="0" sz="2800" spc="-170"/>
              <a:t> </a:t>
            </a:r>
            <a:r>
              <a:rPr dirty="0" sz="2800" spc="-710"/>
              <a:t>1ª</a:t>
            </a:r>
            <a:r>
              <a:rPr dirty="0" sz="2800" spc="-170"/>
              <a:t> </a:t>
            </a:r>
            <a:r>
              <a:rPr dirty="0" sz="2800" spc="-60"/>
              <a:t>opção  </a:t>
            </a:r>
            <a:r>
              <a:rPr dirty="0" sz="2800" spc="-145"/>
              <a:t>X</a:t>
            </a:r>
            <a:r>
              <a:rPr dirty="0" sz="2800"/>
              <a:t>	</a:t>
            </a:r>
            <a:r>
              <a:rPr dirty="0" sz="2800" spc="-60"/>
              <a:t>Chance</a:t>
            </a:r>
            <a:r>
              <a:rPr dirty="0" sz="2800" spc="-170"/>
              <a:t> </a:t>
            </a:r>
            <a:r>
              <a:rPr dirty="0" sz="2800" spc="-60"/>
              <a:t>de</a:t>
            </a:r>
            <a:r>
              <a:rPr dirty="0" sz="2800" spc="-175"/>
              <a:t> </a:t>
            </a:r>
            <a:r>
              <a:rPr dirty="0" sz="2800" spc="-110"/>
              <a:t>Ganh</a:t>
            </a:r>
            <a:r>
              <a:rPr dirty="0" sz="2800" spc="-95"/>
              <a:t>a</a:t>
            </a:r>
            <a:r>
              <a:rPr dirty="0" sz="2800" spc="-190"/>
              <a:t>r</a:t>
            </a:r>
            <a:endParaRPr sz="2800"/>
          </a:p>
        </p:txBody>
      </p:sp>
      <p:grpSp>
        <p:nvGrpSpPr>
          <p:cNvPr id="5" name="object 5"/>
          <p:cNvGrpSpPr/>
          <p:nvPr/>
        </p:nvGrpSpPr>
        <p:grpSpPr>
          <a:xfrm>
            <a:off x="1600357" y="2467580"/>
            <a:ext cx="8996045" cy="3253740"/>
            <a:chOff x="1600357" y="2467580"/>
            <a:chExt cx="8996045" cy="3253740"/>
          </a:xfrm>
        </p:grpSpPr>
        <p:sp>
          <p:nvSpPr>
            <p:cNvPr id="6" name="object 6"/>
            <p:cNvSpPr/>
            <p:nvPr/>
          </p:nvSpPr>
          <p:spPr>
            <a:xfrm>
              <a:off x="1600357" y="2467580"/>
              <a:ext cx="8996045" cy="753110"/>
            </a:xfrm>
            <a:custGeom>
              <a:avLst/>
              <a:gdLst/>
              <a:ahLst/>
              <a:cxnLst/>
              <a:rect l="l" t="t" r="r" b="b"/>
              <a:pathLst>
                <a:path w="8996045" h="753110">
                  <a:moveTo>
                    <a:pt x="0" y="752988"/>
                  </a:moveTo>
                  <a:lnTo>
                    <a:pt x="8995864" y="752988"/>
                  </a:lnTo>
                  <a:lnTo>
                    <a:pt x="8995864" y="0"/>
                  </a:lnTo>
                  <a:lnTo>
                    <a:pt x="0" y="0"/>
                  </a:lnTo>
                  <a:lnTo>
                    <a:pt x="0" y="7529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600357" y="3215871"/>
              <a:ext cx="572770" cy="317500"/>
            </a:xfrm>
            <a:custGeom>
              <a:avLst/>
              <a:gdLst/>
              <a:ahLst/>
              <a:cxnLst/>
              <a:rect l="l" t="t" r="r" b="b"/>
              <a:pathLst>
                <a:path w="572769" h="317500">
                  <a:moveTo>
                    <a:pt x="572607" y="0"/>
                  </a:moveTo>
                  <a:lnTo>
                    <a:pt x="0" y="0"/>
                  </a:lnTo>
                  <a:lnTo>
                    <a:pt x="0" y="317310"/>
                  </a:lnTo>
                  <a:lnTo>
                    <a:pt x="572607" y="317310"/>
                  </a:lnTo>
                  <a:lnTo>
                    <a:pt x="57260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168235" y="3215871"/>
              <a:ext cx="8428355" cy="313055"/>
            </a:xfrm>
            <a:custGeom>
              <a:avLst/>
              <a:gdLst/>
              <a:ahLst/>
              <a:cxnLst/>
              <a:rect l="l" t="t" r="r" b="b"/>
              <a:pathLst>
                <a:path w="8428355" h="313054">
                  <a:moveTo>
                    <a:pt x="0" y="312549"/>
                  </a:moveTo>
                  <a:lnTo>
                    <a:pt x="8427986" y="312549"/>
                  </a:lnTo>
                  <a:lnTo>
                    <a:pt x="8427986" y="0"/>
                  </a:lnTo>
                  <a:lnTo>
                    <a:pt x="0" y="0"/>
                  </a:lnTo>
                  <a:lnTo>
                    <a:pt x="0" y="312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600357" y="3528421"/>
              <a:ext cx="572770" cy="317500"/>
            </a:xfrm>
            <a:custGeom>
              <a:avLst/>
              <a:gdLst/>
              <a:ahLst/>
              <a:cxnLst/>
              <a:rect l="l" t="t" r="r" b="b"/>
              <a:pathLst>
                <a:path w="572769" h="317500">
                  <a:moveTo>
                    <a:pt x="572607" y="0"/>
                  </a:moveTo>
                  <a:lnTo>
                    <a:pt x="0" y="0"/>
                  </a:lnTo>
                  <a:lnTo>
                    <a:pt x="0" y="317310"/>
                  </a:lnTo>
                  <a:lnTo>
                    <a:pt x="572607" y="317310"/>
                  </a:lnTo>
                  <a:lnTo>
                    <a:pt x="57260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168235" y="3528421"/>
              <a:ext cx="8428355" cy="313055"/>
            </a:xfrm>
            <a:custGeom>
              <a:avLst/>
              <a:gdLst/>
              <a:ahLst/>
              <a:cxnLst/>
              <a:rect l="l" t="t" r="r" b="b"/>
              <a:pathLst>
                <a:path w="8428355" h="313054">
                  <a:moveTo>
                    <a:pt x="0" y="312613"/>
                  </a:moveTo>
                  <a:lnTo>
                    <a:pt x="8427987" y="312613"/>
                  </a:lnTo>
                  <a:lnTo>
                    <a:pt x="8427987" y="0"/>
                  </a:lnTo>
                  <a:lnTo>
                    <a:pt x="0" y="0"/>
                  </a:lnTo>
                  <a:lnTo>
                    <a:pt x="0" y="312613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600352" y="3841038"/>
              <a:ext cx="572770" cy="629920"/>
            </a:xfrm>
            <a:custGeom>
              <a:avLst/>
              <a:gdLst/>
              <a:ahLst/>
              <a:cxnLst/>
              <a:rect l="l" t="t" r="r" b="b"/>
              <a:pathLst>
                <a:path w="572769" h="629920">
                  <a:moveTo>
                    <a:pt x="572604" y="0"/>
                  </a:moveTo>
                  <a:lnTo>
                    <a:pt x="0" y="0"/>
                  </a:lnTo>
                  <a:lnTo>
                    <a:pt x="0" y="312585"/>
                  </a:lnTo>
                  <a:lnTo>
                    <a:pt x="0" y="317309"/>
                  </a:lnTo>
                  <a:lnTo>
                    <a:pt x="0" y="629742"/>
                  </a:lnTo>
                  <a:lnTo>
                    <a:pt x="572604" y="629742"/>
                  </a:lnTo>
                  <a:lnTo>
                    <a:pt x="572604" y="317309"/>
                  </a:lnTo>
                  <a:lnTo>
                    <a:pt x="572604" y="312585"/>
                  </a:lnTo>
                  <a:lnTo>
                    <a:pt x="5726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168235" y="4153616"/>
              <a:ext cx="8428355" cy="312420"/>
            </a:xfrm>
            <a:custGeom>
              <a:avLst/>
              <a:gdLst/>
              <a:ahLst/>
              <a:cxnLst/>
              <a:rect l="l" t="t" r="r" b="b"/>
              <a:pathLst>
                <a:path w="8428355" h="312420">
                  <a:moveTo>
                    <a:pt x="0" y="312392"/>
                  </a:moveTo>
                  <a:lnTo>
                    <a:pt x="8427987" y="312392"/>
                  </a:lnTo>
                  <a:lnTo>
                    <a:pt x="8427987" y="0"/>
                  </a:lnTo>
                  <a:lnTo>
                    <a:pt x="0" y="0"/>
                  </a:lnTo>
                  <a:lnTo>
                    <a:pt x="0" y="312392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600352" y="4466018"/>
              <a:ext cx="572770" cy="629920"/>
            </a:xfrm>
            <a:custGeom>
              <a:avLst/>
              <a:gdLst/>
              <a:ahLst/>
              <a:cxnLst/>
              <a:rect l="l" t="t" r="r" b="b"/>
              <a:pathLst>
                <a:path w="572769" h="629920">
                  <a:moveTo>
                    <a:pt x="572604" y="0"/>
                  </a:moveTo>
                  <a:lnTo>
                    <a:pt x="0" y="0"/>
                  </a:lnTo>
                  <a:lnTo>
                    <a:pt x="0" y="312585"/>
                  </a:lnTo>
                  <a:lnTo>
                    <a:pt x="0" y="317309"/>
                  </a:lnTo>
                  <a:lnTo>
                    <a:pt x="0" y="629907"/>
                  </a:lnTo>
                  <a:lnTo>
                    <a:pt x="572604" y="629907"/>
                  </a:lnTo>
                  <a:lnTo>
                    <a:pt x="572604" y="317309"/>
                  </a:lnTo>
                  <a:lnTo>
                    <a:pt x="572604" y="312585"/>
                  </a:lnTo>
                  <a:lnTo>
                    <a:pt x="5726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168235" y="4778603"/>
              <a:ext cx="8428355" cy="313055"/>
            </a:xfrm>
            <a:custGeom>
              <a:avLst/>
              <a:gdLst/>
              <a:ahLst/>
              <a:cxnLst/>
              <a:rect l="l" t="t" r="r" b="b"/>
              <a:pathLst>
                <a:path w="8428355" h="313054">
                  <a:moveTo>
                    <a:pt x="0" y="312581"/>
                  </a:moveTo>
                  <a:lnTo>
                    <a:pt x="8427987" y="312581"/>
                  </a:lnTo>
                  <a:lnTo>
                    <a:pt x="8427987" y="0"/>
                  </a:lnTo>
                  <a:lnTo>
                    <a:pt x="0" y="0"/>
                  </a:lnTo>
                  <a:lnTo>
                    <a:pt x="0" y="312581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600352" y="5091188"/>
              <a:ext cx="572770" cy="629920"/>
            </a:xfrm>
            <a:custGeom>
              <a:avLst/>
              <a:gdLst/>
              <a:ahLst/>
              <a:cxnLst/>
              <a:rect l="l" t="t" r="r" b="b"/>
              <a:pathLst>
                <a:path w="572769" h="629920">
                  <a:moveTo>
                    <a:pt x="572604" y="0"/>
                  </a:moveTo>
                  <a:lnTo>
                    <a:pt x="0" y="0"/>
                  </a:lnTo>
                  <a:lnTo>
                    <a:pt x="0" y="312585"/>
                  </a:lnTo>
                  <a:lnTo>
                    <a:pt x="0" y="317309"/>
                  </a:lnTo>
                  <a:lnTo>
                    <a:pt x="0" y="629894"/>
                  </a:lnTo>
                  <a:lnTo>
                    <a:pt x="572604" y="629894"/>
                  </a:lnTo>
                  <a:lnTo>
                    <a:pt x="572604" y="317309"/>
                  </a:lnTo>
                  <a:lnTo>
                    <a:pt x="572604" y="312585"/>
                  </a:lnTo>
                  <a:lnTo>
                    <a:pt x="5726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168235" y="5403766"/>
              <a:ext cx="8428355" cy="317500"/>
            </a:xfrm>
            <a:custGeom>
              <a:avLst/>
              <a:gdLst/>
              <a:ahLst/>
              <a:cxnLst/>
              <a:rect l="l" t="t" r="r" b="b"/>
              <a:pathLst>
                <a:path w="8428355" h="317500">
                  <a:moveTo>
                    <a:pt x="8427987" y="0"/>
                  </a:moveTo>
                  <a:lnTo>
                    <a:pt x="0" y="0"/>
                  </a:lnTo>
                  <a:lnTo>
                    <a:pt x="0" y="317310"/>
                  </a:lnTo>
                  <a:lnTo>
                    <a:pt x="8427987" y="317310"/>
                  </a:lnTo>
                  <a:lnTo>
                    <a:pt x="8427987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0591493" y="5403766"/>
              <a:ext cx="5080" cy="317500"/>
            </a:xfrm>
            <a:custGeom>
              <a:avLst/>
              <a:gdLst/>
              <a:ahLst/>
              <a:cxnLst/>
              <a:rect l="l" t="t" r="r" b="b"/>
              <a:pathLst>
                <a:path w="5079" h="317500">
                  <a:moveTo>
                    <a:pt x="0" y="317310"/>
                  </a:moveTo>
                  <a:lnTo>
                    <a:pt x="4729" y="317310"/>
                  </a:lnTo>
                  <a:lnTo>
                    <a:pt x="4729" y="0"/>
                  </a:lnTo>
                  <a:lnTo>
                    <a:pt x="0" y="0"/>
                  </a:lnTo>
                  <a:lnTo>
                    <a:pt x="0" y="3173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600357" y="5716348"/>
              <a:ext cx="572770" cy="5080"/>
            </a:xfrm>
            <a:custGeom>
              <a:avLst/>
              <a:gdLst/>
              <a:ahLst/>
              <a:cxnLst/>
              <a:rect l="l" t="t" r="r" b="b"/>
              <a:pathLst>
                <a:path w="572769" h="5079">
                  <a:moveTo>
                    <a:pt x="0" y="4729"/>
                  </a:moveTo>
                  <a:lnTo>
                    <a:pt x="572607" y="4729"/>
                  </a:lnTo>
                  <a:lnTo>
                    <a:pt x="572607" y="0"/>
                  </a:lnTo>
                  <a:lnTo>
                    <a:pt x="0" y="0"/>
                  </a:lnTo>
                  <a:lnTo>
                    <a:pt x="0" y="4729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3281831" y="2810009"/>
            <a:ext cx="1494155" cy="2984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750" spc="-35" b="1">
                <a:latin typeface="Verdana"/>
                <a:cs typeface="Verdana"/>
              </a:rPr>
              <a:t>Cruzamento</a:t>
            </a:r>
            <a:endParaRPr sz="1750">
              <a:latin typeface="Verdana"/>
              <a:cs typeface="Verdana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2168824" y="3215871"/>
          <a:ext cx="8258809" cy="24872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3060"/>
                <a:gridCol w="790575"/>
                <a:gridCol w="790575"/>
                <a:gridCol w="790575"/>
                <a:gridCol w="790575"/>
                <a:gridCol w="790574"/>
                <a:gridCol w="790575"/>
                <a:gridCol w="624204"/>
              </a:tblGrid>
              <a:tr h="312550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00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10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9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á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57785"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85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70,1%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3749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75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6,2%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65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7,6%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215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1,0%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235">
                          <a:latin typeface="Verdana"/>
                          <a:cs typeface="Verdana"/>
                        </a:rPr>
                        <a:t>1,1%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marR="6350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80">
                          <a:latin typeface="Verdana"/>
                          <a:cs typeface="Verdana"/>
                        </a:rPr>
                        <a:t>14,1%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12613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at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0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ss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10">
                          <a:latin typeface="Verdana"/>
                          <a:cs typeface="Verdana"/>
                        </a:rPr>
                        <a:t>y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ag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229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3,1%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8986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35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83,4%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220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1,9%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marR="5715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240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11,6%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solidFill>
                      <a:srgbClr val="D9D9D9"/>
                    </a:solidFill>
                  </a:tcPr>
                </a:tc>
              </a:tr>
              <a:tr h="312581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h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V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s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85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16,0%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2352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240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11,7%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35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58,4%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00">
                          <a:latin typeface="Verdana"/>
                          <a:cs typeface="Verdana"/>
                        </a:rPr>
                        <a:t>0,7%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58419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65">
                          <a:latin typeface="Verdana"/>
                          <a:cs typeface="Verdana"/>
                        </a:rPr>
                        <a:t>13,2%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</a:tcPr>
                </a:tc>
              </a:tr>
              <a:tr h="312392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il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on</a:t>
                      </a:r>
                      <a:r>
                        <a:rPr dirty="0" sz="10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 spc="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0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os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75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2,9%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1018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20">
                          <a:latin typeface="Verdana"/>
                          <a:cs typeface="Verdana"/>
                        </a:rPr>
                        <a:t>36,3%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65">
                          <a:latin typeface="Verdana"/>
                          <a:cs typeface="Verdana"/>
                        </a:rPr>
                        <a:t>1,8%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35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43,8%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marR="58419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65">
                          <a:latin typeface="Verdana"/>
                          <a:cs typeface="Verdana"/>
                        </a:rPr>
                        <a:t>15,3%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solidFill>
                      <a:srgbClr val="D9D9D9"/>
                    </a:solidFill>
                  </a:tcPr>
                </a:tc>
              </a:tr>
              <a:tr h="312594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0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0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 spc="-20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5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n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65">
                          <a:latin typeface="Verdana"/>
                          <a:cs typeface="Verdana"/>
                        </a:rPr>
                        <a:t>25,1%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5146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229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3,1%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240">
                          <a:latin typeface="Verdana"/>
                          <a:cs typeface="Verdana"/>
                        </a:rPr>
                        <a:t>11,1%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5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56,0%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61594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50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4,7%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</a:tcPr>
                </a:tc>
              </a:tr>
              <a:tr h="312581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15">
                          <a:latin typeface="Verdana"/>
                          <a:cs typeface="Verdana"/>
                        </a:rPr>
                        <a:t>J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li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000" spc="-9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 spc="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o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60">
                          <a:latin typeface="Verdana"/>
                          <a:cs typeface="Verdana"/>
                        </a:rPr>
                        <a:t>29,1%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0574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10">
                          <a:latin typeface="Verdana"/>
                          <a:cs typeface="Verdana"/>
                        </a:rPr>
                        <a:t>22,8%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65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29,3%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marR="4889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35">
                          <a:latin typeface="Verdana"/>
                          <a:cs typeface="Verdana"/>
                        </a:rPr>
                        <a:t>18,8%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solidFill>
                      <a:srgbClr val="D9D9D9"/>
                    </a:solidFill>
                  </a:tcPr>
                </a:tc>
              </a:tr>
              <a:tr h="312581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10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000" spc="-9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/</a:t>
                      </a:r>
                      <a:r>
                        <a:rPr dirty="0" sz="1000" spc="-9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000" spc="-9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(N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nh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000" spc="10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)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85">
                          <a:latin typeface="Verdana"/>
                          <a:cs typeface="Verdana"/>
                        </a:rPr>
                        <a:t>5,1%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3876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10">
                          <a:latin typeface="Verdana"/>
                          <a:cs typeface="Verdana"/>
                        </a:rPr>
                        <a:t>4,5%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10">
                          <a:latin typeface="Verdana"/>
                          <a:cs typeface="Verdana"/>
                        </a:rPr>
                        <a:t>23,8%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857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5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66,6%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</a:tcPr>
                </a:tc>
              </a:tr>
              <a:tr h="299246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Não</a:t>
                      </a:r>
                      <a:r>
                        <a:rPr dirty="0" sz="1000" spc="-9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/</a:t>
                      </a:r>
                      <a:r>
                        <a:rPr dirty="0" sz="1000" spc="-9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Não</a:t>
                      </a:r>
                      <a:r>
                        <a:rPr dirty="0" sz="1000" spc="-9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q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0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r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57785"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245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11,3%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3749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85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3,5%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220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1,9%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30">
                          <a:latin typeface="Verdana"/>
                          <a:cs typeface="Verdana"/>
                        </a:rPr>
                        <a:t>6,2%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235">
                          <a:latin typeface="Verdana"/>
                          <a:cs typeface="Verdana"/>
                        </a:rPr>
                        <a:t>1,1%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4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76,0%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21" name="object 21"/>
          <p:cNvSpPr txBox="1"/>
          <p:nvPr/>
        </p:nvSpPr>
        <p:spPr>
          <a:xfrm>
            <a:off x="6963419" y="2478701"/>
            <a:ext cx="1725295" cy="2076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200" spc="-15" b="1">
                <a:latin typeface="Verdana"/>
                <a:cs typeface="Verdana"/>
              </a:rPr>
              <a:t>C</a:t>
            </a:r>
            <a:r>
              <a:rPr dirty="0" sz="1200" spc="-45" b="1">
                <a:latin typeface="Verdana"/>
                <a:cs typeface="Verdana"/>
              </a:rPr>
              <a:t>H</a:t>
            </a:r>
            <a:r>
              <a:rPr dirty="0" sz="1200" spc="-5" b="1">
                <a:latin typeface="Verdana"/>
                <a:cs typeface="Verdana"/>
              </a:rPr>
              <a:t>A</a:t>
            </a:r>
            <a:r>
              <a:rPr dirty="0" sz="1200" spc="-55" b="1">
                <a:latin typeface="Verdana"/>
                <a:cs typeface="Verdana"/>
              </a:rPr>
              <a:t>N</a:t>
            </a:r>
            <a:r>
              <a:rPr dirty="0" sz="1200" spc="-15" b="1">
                <a:latin typeface="Verdana"/>
                <a:cs typeface="Verdana"/>
              </a:rPr>
              <a:t>C</a:t>
            </a:r>
            <a:r>
              <a:rPr dirty="0" sz="1200" spc="-20" b="1">
                <a:latin typeface="Verdana"/>
                <a:cs typeface="Verdana"/>
              </a:rPr>
              <a:t>E</a:t>
            </a:r>
            <a:r>
              <a:rPr dirty="0" sz="1200" spc="-95" b="1">
                <a:latin typeface="Verdana"/>
                <a:cs typeface="Verdana"/>
              </a:rPr>
              <a:t> </a:t>
            </a:r>
            <a:r>
              <a:rPr dirty="0" sz="1200" spc="-35" b="1">
                <a:latin typeface="Verdana"/>
                <a:cs typeface="Verdana"/>
              </a:rPr>
              <a:t>D</a:t>
            </a:r>
            <a:r>
              <a:rPr dirty="0" sz="1200" spc="-20" b="1">
                <a:latin typeface="Verdana"/>
                <a:cs typeface="Verdana"/>
              </a:rPr>
              <a:t>E</a:t>
            </a:r>
            <a:r>
              <a:rPr dirty="0" sz="1200" spc="-95" b="1">
                <a:latin typeface="Verdana"/>
                <a:cs typeface="Verdana"/>
              </a:rPr>
              <a:t> </a:t>
            </a:r>
            <a:r>
              <a:rPr dirty="0" sz="1200" spc="-50" b="1">
                <a:latin typeface="Verdana"/>
                <a:cs typeface="Verdana"/>
              </a:rPr>
              <a:t>G</a:t>
            </a:r>
            <a:r>
              <a:rPr dirty="0" sz="1200" spc="-5" b="1">
                <a:latin typeface="Verdana"/>
                <a:cs typeface="Verdana"/>
              </a:rPr>
              <a:t>A</a:t>
            </a:r>
            <a:r>
              <a:rPr dirty="0" sz="1200" spc="-55" b="1">
                <a:latin typeface="Verdana"/>
                <a:cs typeface="Verdana"/>
              </a:rPr>
              <a:t>N</a:t>
            </a:r>
            <a:r>
              <a:rPr dirty="0" sz="1200" spc="-45" b="1">
                <a:latin typeface="Verdana"/>
                <a:cs typeface="Verdana"/>
              </a:rPr>
              <a:t>H</a:t>
            </a:r>
            <a:r>
              <a:rPr dirty="0" sz="1200" spc="-5" b="1">
                <a:latin typeface="Verdana"/>
                <a:cs typeface="Verdana"/>
              </a:rPr>
              <a:t>A</a:t>
            </a:r>
            <a:r>
              <a:rPr dirty="0" sz="1200" spc="-65" b="1">
                <a:latin typeface="Verdana"/>
                <a:cs typeface="Verdana"/>
              </a:rPr>
              <a:t>R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668180" y="3765474"/>
            <a:ext cx="437515" cy="108331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1200" spc="-60" b="1">
                <a:latin typeface="Verdana"/>
                <a:cs typeface="Verdana"/>
              </a:rPr>
              <a:t>ESTIMULADA</a:t>
            </a:r>
            <a:endParaRPr sz="1200">
              <a:latin typeface="Verdana"/>
              <a:cs typeface="Verdana"/>
            </a:endParaRPr>
          </a:p>
          <a:p>
            <a:pPr algn="ctr" marL="50165">
              <a:lnSpc>
                <a:spcPct val="100000"/>
              </a:lnSpc>
              <a:spcBef>
                <a:spcPts val="345"/>
              </a:spcBef>
            </a:pPr>
            <a:r>
              <a:rPr dirty="0" sz="1200" spc="15" b="1">
                <a:latin typeface="Verdana"/>
                <a:cs typeface="Verdana"/>
              </a:rPr>
              <a:t>1</a:t>
            </a:r>
            <a:r>
              <a:rPr dirty="0" sz="1200" b="1">
                <a:latin typeface="Verdana"/>
                <a:cs typeface="Verdana"/>
              </a:rPr>
              <a:t>ª</a:t>
            </a:r>
            <a:r>
              <a:rPr dirty="0" sz="1200" spc="-80" b="1">
                <a:latin typeface="Verdana"/>
                <a:cs typeface="Verdana"/>
              </a:rPr>
              <a:t> </a:t>
            </a:r>
            <a:r>
              <a:rPr dirty="0" sz="1200" b="1">
                <a:latin typeface="Verdana"/>
                <a:cs typeface="Verdana"/>
              </a:rPr>
              <a:t>O</a:t>
            </a:r>
            <a:r>
              <a:rPr dirty="0" sz="1200" spc="-20" b="1">
                <a:latin typeface="Verdana"/>
                <a:cs typeface="Verdana"/>
              </a:rPr>
              <a:t>P</a:t>
            </a:r>
            <a:r>
              <a:rPr dirty="0" sz="1200" spc="-20" b="1">
                <a:latin typeface="Verdana"/>
                <a:cs typeface="Verdana"/>
              </a:rPr>
              <a:t>Ç</a:t>
            </a:r>
            <a:r>
              <a:rPr dirty="0" sz="1200" spc="15" b="1">
                <a:latin typeface="Verdana"/>
                <a:cs typeface="Verdana"/>
              </a:rPr>
              <a:t>Ã</a:t>
            </a:r>
            <a:r>
              <a:rPr dirty="0" sz="1200" b="1">
                <a:latin typeface="Verdana"/>
                <a:cs typeface="Verdana"/>
              </a:rPr>
              <a:t>O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054795" y="5721077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14189" y="0"/>
                </a:moveTo>
                <a:lnTo>
                  <a:pt x="0" y="0"/>
                </a:lnTo>
                <a:lnTo>
                  <a:pt x="141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845094" y="5721077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14189" y="0"/>
                </a:moveTo>
                <a:lnTo>
                  <a:pt x="0" y="0"/>
                </a:lnTo>
                <a:lnTo>
                  <a:pt x="141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635394" y="5721077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14189" y="0"/>
                </a:moveTo>
                <a:lnTo>
                  <a:pt x="0" y="0"/>
                </a:lnTo>
                <a:lnTo>
                  <a:pt x="141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425629" y="5721077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14189" y="0"/>
                </a:moveTo>
                <a:lnTo>
                  <a:pt x="0" y="0"/>
                </a:lnTo>
                <a:lnTo>
                  <a:pt x="141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8215929" y="5721077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14189" y="0"/>
                </a:moveTo>
                <a:lnTo>
                  <a:pt x="0" y="0"/>
                </a:lnTo>
                <a:lnTo>
                  <a:pt x="141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9006102" y="5721077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14189" y="0"/>
                </a:moveTo>
                <a:lnTo>
                  <a:pt x="0" y="0"/>
                </a:lnTo>
                <a:lnTo>
                  <a:pt x="141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9796464" y="5721077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14189" y="0"/>
                </a:moveTo>
                <a:lnTo>
                  <a:pt x="0" y="0"/>
                </a:lnTo>
                <a:lnTo>
                  <a:pt x="141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5217277" y="2793681"/>
          <a:ext cx="4483735" cy="339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6585"/>
                <a:gridCol w="782320"/>
                <a:gridCol w="845184"/>
                <a:gridCol w="728980"/>
                <a:gridCol w="817244"/>
                <a:gridCol w="692150"/>
              </a:tblGrid>
              <a:tr h="169747">
                <a:tc>
                  <a:txBody>
                    <a:bodyPr/>
                    <a:lstStyle/>
                    <a:p>
                      <a:pPr marL="64769">
                        <a:lnSpc>
                          <a:spcPts val="1019"/>
                        </a:lnSpc>
                        <a:spcBef>
                          <a:spcPts val="215"/>
                        </a:spcBef>
                      </a:pPr>
                      <a:r>
                        <a:rPr dirty="0" sz="900" spc="10">
                          <a:latin typeface="Verdana"/>
                          <a:cs typeface="Verdana"/>
                        </a:rPr>
                        <a:t>Brena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2730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3655">
                        <a:lnSpc>
                          <a:spcPts val="1019"/>
                        </a:lnSpc>
                        <a:spcBef>
                          <a:spcPts val="215"/>
                        </a:spcBef>
                      </a:pPr>
                      <a:r>
                        <a:rPr dirty="0" sz="900" spc="15">
                          <a:latin typeface="Verdana"/>
                          <a:cs typeface="Verdana"/>
                        </a:rPr>
                        <a:t>Mateus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2730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6985">
                        <a:lnSpc>
                          <a:spcPts val="1019"/>
                        </a:lnSpc>
                        <a:spcBef>
                          <a:spcPts val="215"/>
                        </a:spcBef>
                      </a:pPr>
                      <a:r>
                        <a:rPr dirty="0" sz="900" spc="20">
                          <a:latin typeface="Verdana"/>
                          <a:cs typeface="Verdana"/>
                        </a:rPr>
                        <a:t>Michele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2730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19"/>
                        </a:lnSpc>
                        <a:spcBef>
                          <a:spcPts val="215"/>
                        </a:spcBef>
                      </a:pPr>
                      <a:r>
                        <a:rPr dirty="0" sz="900" spc="-30">
                          <a:latin typeface="Verdana"/>
                          <a:cs typeface="Verdana"/>
                        </a:rPr>
                        <a:t>Israel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2730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9209">
                        <a:lnSpc>
                          <a:spcPts val="1019"/>
                        </a:lnSpc>
                        <a:spcBef>
                          <a:spcPts val="215"/>
                        </a:spcBef>
                      </a:pPr>
                      <a:r>
                        <a:rPr dirty="0" sz="900">
                          <a:latin typeface="Verdana"/>
                          <a:cs typeface="Verdana"/>
                        </a:rPr>
                        <a:t>Massilon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2730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9060">
                        <a:lnSpc>
                          <a:spcPts val="1019"/>
                        </a:lnSpc>
                        <a:spcBef>
                          <a:spcPts val="215"/>
                        </a:spcBef>
                      </a:pPr>
                      <a:r>
                        <a:rPr dirty="0" sz="900" spc="10">
                          <a:latin typeface="Verdana"/>
                          <a:cs typeface="Verdana"/>
                        </a:rPr>
                        <a:t>Juscelino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27305">
                    <a:solidFill>
                      <a:srgbClr val="FFFFFF"/>
                    </a:solidFill>
                  </a:tcPr>
                </a:tc>
              </a:tr>
              <a:tr h="169747">
                <a:tc>
                  <a:txBody>
                    <a:bodyPr/>
                    <a:lstStyle/>
                    <a:p>
                      <a:pPr marL="31750">
                        <a:lnSpc>
                          <a:spcPts val="1040"/>
                        </a:lnSpc>
                      </a:pPr>
                      <a:r>
                        <a:rPr dirty="0" sz="900" spc="5">
                          <a:latin typeface="Verdana"/>
                          <a:cs typeface="Verdana"/>
                        </a:rPr>
                        <a:t>Dianná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830">
                        <a:lnSpc>
                          <a:spcPts val="1040"/>
                        </a:lnSpc>
                      </a:pPr>
                      <a:r>
                        <a:rPr dirty="0" sz="900" spc="-15">
                          <a:latin typeface="Verdana"/>
                          <a:cs typeface="Verdana"/>
                        </a:rPr>
                        <a:t>Assayag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270">
                        <a:lnSpc>
                          <a:spcPts val="1040"/>
                        </a:lnSpc>
                      </a:pPr>
                      <a:r>
                        <a:rPr dirty="0" sz="900" spc="-10">
                          <a:latin typeface="Verdana"/>
                          <a:cs typeface="Verdana"/>
                        </a:rPr>
                        <a:t>Valadares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270">
                        <a:lnSpc>
                          <a:spcPts val="1040"/>
                        </a:lnSpc>
                      </a:pPr>
                      <a:r>
                        <a:rPr dirty="0" sz="900" spc="5">
                          <a:latin typeface="Verdana"/>
                          <a:cs typeface="Verdana"/>
                        </a:rPr>
                        <a:t>Paulain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ts val="1040"/>
                        </a:lnSpc>
                      </a:pPr>
                      <a:r>
                        <a:rPr dirty="0" sz="900" spc="10">
                          <a:latin typeface="Verdana"/>
                          <a:cs typeface="Verdana"/>
                        </a:rPr>
                        <a:t>Medeiros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9060">
                        <a:lnSpc>
                          <a:spcPts val="1040"/>
                        </a:lnSpc>
                      </a:pPr>
                      <a:r>
                        <a:rPr dirty="0" sz="900" spc="15">
                          <a:latin typeface="Verdana"/>
                          <a:cs typeface="Verdana"/>
                        </a:rPr>
                        <a:t>Manso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31" name="object 31"/>
          <p:cNvGrpSpPr/>
          <p:nvPr/>
        </p:nvGrpSpPr>
        <p:grpSpPr>
          <a:xfrm>
            <a:off x="5059202" y="2714882"/>
            <a:ext cx="5537200" cy="3006725"/>
            <a:chOff x="5059202" y="2714882"/>
            <a:chExt cx="5537200" cy="3006725"/>
          </a:xfrm>
        </p:grpSpPr>
        <p:sp>
          <p:nvSpPr>
            <p:cNvPr id="32" name="object 32"/>
            <p:cNvSpPr/>
            <p:nvPr/>
          </p:nvSpPr>
          <p:spPr>
            <a:xfrm>
              <a:off x="10586763" y="3215821"/>
              <a:ext cx="9525" cy="2505710"/>
            </a:xfrm>
            <a:custGeom>
              <a:avLst/>
              <a:gdLst/>
              <a:ahLst/>
              <a:cxnLst/>
              <a:rect l="l" t="t" r="r" b="b"/>
              <a:pathLst>
                <a:path w="9525" h="2505710">
                  <a:moveTo>
                    <a:pt x="0" y="2505255"/>
                  </a:moveTo>
                  <a:lnTo>
                    <a:pt x="9458" y="2505255"/>
                  </a:lnTo>
                  <a:lnTo>
                    <a:pt x="9458" y="0"/>
                  </a:lnTo>
                  <a:lnTo>
                    <a:pt x="0" y="0"/>
                  </a:lnTo>
                  <a:lnTo>
                    <a:pt x="0" y="2505255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639864" y="2715843"/>
              <a:ext cx="789940" cy="501650"/>
            </a:xfrm>
            <a:custGeom>
              <a:avLst/>
              <a:gdLst/>
              <a:ahLst/>
              <a:cxnLst/>
              <a:rect l="l" t="t" r="r" b="b"/>
              <a:pathLst>
                <a:path w="789940" h="501650">
                  <a:moveTo>
                    <a:pt x="789863" y="55295"/>
                  </a:moveTo>
                  <a:lnTo>
                    <a:pt x="785507" y="33782"/>
                  </a:lnTo>
                  <a:lnTo>
                    <a:pt x="773645" y="16205"/>
                  </a:lnTo>
                  <a:lnTo>
                    <a:pt x="756069" y="4343"/>
                  </a:lnTo>
                  <a:lnTo>
                    <a:pt x="734555" y="0"/>
                  </a:lnTo>
                  <a:lnTo>
                    <a:pt x="55245" y="0"/>
                  </a:lnTo>
                  <a:lnTo>
                    <a:pt x="33731" y="4343"/>
                  </a:lnTo>
                  <a:lnTo>
                    <a:pt x="16179" y="16205"/>
                  </a:lnTo>
                  <a:lnTo>
                    <a:pt x="4343" y="33782"/>
                  </a:lnTo>
                  <a:lnTo>
                    <a:pt x="0" y="55295"/>
                  </a:lnTo>
                  <a:lnTo>
                    <a:pt x="0" y="445960"/>
                  </a:lnTo>
                  <a:lnTo>
                    <a:pt x="4343" y="467512"/>
                  </a:lnTo>
                  <a:lnTo>
                    <a:pt x="16179" y="485076"/>
                  </a:lnTo>
                  <a:lnTo>
                    <a:pt x="33731" y="496925"/>
                  </a:lnTo>
                  <a:lnTo>
                    <a:pt x="55245" y="501269"/>
                  </a:lnTo>
                  <a:lnTo>
                    <a:pt x="734555" y="501269"/>
                  </a:lnTo>
                  <a:lnTo>
                    <a:pt x="756069" y="496925"/>
                  </a:lnTo>
                  <a:lnTo>
                    <a:pt x="773645" y="485076"/>
                  </a:lnTo>
                  <a:lnTo>
                    <a:pt x="785507" y="467512"/>
                  </a:lnTo>
                  <a:lnTo>
                    <a:pt x="789863" y="445960"/>
                  </a:lnTo>
                  <a:lnTo>
                    <a:pt x="789863" y="552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639870" y="2715835"/>
              <a:ext cx="789940" cy="501650"/>
            </a:xfrm>
            <a:custGeom>
              <a:avLst/>
              <a:gdLst/>
              <a:ahLst/>
              <a:cxnLst/>
              <a:rect l="l" t="t" r="r" b="b"/>
              <a:pathLst>
                <a:path w="789940" h="501650">
                  <a:moveTo>
                    <a:pt x="0" y="55296"/>
                  </a:moveTo>
                  <a:lnTo>
                    <a:pt x="4339" y="33782"/>
                  </a:lnTo>
                  <a:lnTo>
                    <a:pt x="16175" y="16204"/>
                  </a:lnTo>
                  <a:lnTo>
                    <a:pt x="33734" y="4348"/>
                  </a:lnTo>
                  <a:lnTo>
                    <a:pt x="55242" y="0"/>
                  </a:lnTo>
                  <a:lnTo>
                    <a:pt x="734551" y="0"/>
                  </a:lnTo>
                  <a:lnTo>
                    <a:pt x="773650" y="16204"/>
                  </a:lnTo>
                  <a:lnTo>
                    <a:pt x="789857" y="55296"/>
                  </a:lnTo>
                  <a:lnTo>
                    <a:pt x="789857" y="445968"/>
                  </a:lnTo>
                  <a:lnTo>
                    <a:pt x="785508" y="467509"/>
                  </a:lnTo>
                  <a:lnTo>
                    <a:pt x="773650" y="485084"/>
                  </a:lnTo>
                  <a:lnTo>
                    <a:pt x="756070" y="496925"/>
                  </a:lnTo>
                  <a:lnTo>
                    <a:pt x="734552" y="501265"/>
                  </a:lnTo>
                  <a:lnTo>
                    <a:pt x="55242" y="501265"/>
                  </a:lnTo>
                  <a:lnTo>
                    <a:pt x="16175" y="485084"/>
                  </a:lnTo>
                  <a:lnTo>
                    <a:pt x="0" y="445968"/>
                  </a:lnTo>
                  <a:lnTo>
                    <a:pt x="0" y="552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5850013" y="2715835"/>
              <a:ext cx="785495" cy="501650"/>
            </a:xfrm>
            <a:custGeom>
              <a:avLst/>
              <a:gdLst/>
              <a:ahLst/>
              <a:cxnLst/>
              <a:rect l="l" t="t" r="r" b="b"/>
              <a:pathLst>
                <a:path w="785495" h="501650">
                  <a:moveTo>
                    <a:pt x="729822" y="0"/>
                  </a:moveTo>
                  <a:lnTo>
                    <a:pt x="55242" y="0"/>
                  </a:lnTo>
                  <a:lnTo>
                    <a:pt x="16175" y="16204"/>
                  </a:lnTo>
                  <a:lnTo>
                    <a:pt x="0" y="55296"/>
                  </a:lnTo>
                  <a:lnTo>
                    <a:pt x="0" y="445968"/>
                  </a:lnTo>
                  <a:lnTo>
                    <a:pt x="16175" y="485084"/>
                  </a:lnTo>
                  <a:lnTo>
                    <a:pt x="55242" y="501265"/>
                  </a:lnTo>
                  <a:lnTo>
                    <a:pt x="729822" y="501265"/>
                  </a:lnTo>
                  <a:lnTo>
                    <a:pt x="751340" y="496925"/>
                  </a:lnTo>
                  <a:lnTo>
                    <a:pt x="768921" y="485084"/>
                  </a:lnTo>
                  <a:lnTo>
                    <a:pt x="780778" y="467509"/>
                  </a:lnTo>
                  <a:lnTo>
                    <a:pt x="785128" y="445968"/>
                  </a:lnTo>
                  <a:lnTo>
                    <a:pt x="785128" y="55296"/>
                  </a:lnTo>
                  <a:lnTo>
                    <a:pt x="780778" y="33782"/>
                  </a:lnTo>
                  <a:lnTo>
                    <a:pt x="768921" y="16204"/>
                  </a:lnTo>
                  <a:lnTo>
                    <a:pt x="751340" y="4348"/>
                  </a:lnTo>
                  <a:lnTo>
                    <a:pt x="729822" y="0"/>
                  </a:lnTo>
                  <a:close/>
                </a:path>
              </a:pathLst>
            </a:custGeom>
            <a:solidFill>
              <a:srgbClr val="F4DE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5850013" y="2715835"/>
              <a:ext cx="785495" cy="501650"/>
            </a:xfrm>
            <a:custGeom>
              <a:avLst/>
              <a:gdLst/>
              <a:ahLst/>
              <a:cxnLst/>
              <a:rect l="l" t="t" r="r" b="b"/>
              <a:pathLst>
                <a:path w="785495" h="501650">
                  <a:moveTo>
                    <a:pt x="0" y="55296"/>
                  </a:moveTo>
                  <a:lnTo>
                    <a:pt x="4339" y="33782"/>
                  </a:lnTo>
                  <a:lnTo>
                    <a:pt x="16175" y="16204"/>
                  </a:lnTo>
                  <a:lnTo>
                    <a:pt x="33734" y="4348"/>
                  </a:lnTo>
                  <a:lnTo>
                    <a:pt x="55242" y="0"/>
                  </a:lnTo>
                  <a:lnTo>
                    <a:pt x="729822" y="0"/>
                  </a:lnTo>
                  <a:lnTo>
                    <a:pt x="768921" y="16204"/>
                  </a:lnTo>
                  <a:lnTo>
                    <a:pt x="785128" y="55296"/>
                  </a:lnTo>
                  <a:lnTo>
                    <a:pt x="785128" y="445968"/>
                  </a:lnTo>
                  <a:lnTo>
                    <a:pt x="780778" y="467509"/>
                  </a:lnTo>
                  <a:lnTo>
                    <a:pt x="768921" y="485084"/>
                  </a:lnTo>
                  <a:lnTo>
                    <a:pt x="751340" y="496925"/>
                  </a:lnTo>
                  <a:lnTo>
                    <a:pt x="729822" y="501265"/>
                  </a:lnTo>
                  <a:lnTo>
                    <a:pt x="55242" y="501265"/>
                  </a:lnTo>
                  <a:lnTo>
                    <a:pt x="16175" y="485084"/>
                  </a:lnTo>
                  <a:lnTo>
                    <a:pt x="0" y="445968"/>
                  </a:lnTo>
                  <a:lnTo>
                    <a:pt x="0" y="552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060155" y="2715835"/>
              <a:ext cx="789940" cy="501650"/>
            </a:xfrm>
            <a:custGeom>
              <a:avLst/>
              <a:gdLst/>
              <a:ahLst/>
              <a:cxnLst/>
              <a:rect l="l" t="t" r="r" b="b"/>
              <a:pathLst>
                <a:path w="789939" h="501650">
                  <a:moveTo>
                    <a:pt x="734551" y="0"/>
                  </a:moveTo>
                  <a:lnTo>
                    <a:pt x="55242" y="0"/>
                  </a:lnTo>
                  <a:lnTo>
                    <a:pt x="16175" y="16204"/>
                  </a:lnTo>
                  <a:lnTo>
                    <a:pt x="0" y="55296"/>
                  </a:lnTo>
                  <a:lnTo>
                    <a:pt x="0" y="445968"/>
                  </a:lnTo>
                  <a:lnTo>
                    <a:pt x="16175" y="485084"/>
                  </a:lnTo>
                  <a:lnTo>
                    <a:pt x="55242" y="501265"/>
                  </a:lnTo>
                  <a:lnTo>
                    <a:pt x="734552" y="501265"/>
                  </a:lnTo>
                  <a:lnTo>
                    <a:pt x="756070" y="496925"/>
                  </a:lnTo>
                  <a:lnTo>
                    <a:pt x="773650" y="485084"/>
                  </a:lnTo>
                  <a:lnTo>
                    <a:pt x="785508" y="467509"/>
                  </a:lnTo>
                  <a:lnTo>
                    <a:pt x="789857" y="445968"/>
                  </a:lnTo>
                  <a:lnTo>
                    <a:pt x="789857" y="55296"/>
                  </a:lnTo>
                  <a:lnTo>
                    <a:pt x="785508" y="33782"/>
                  </a:lnTo>
                  <a:lnTo>
                    <a:pt x="773650" y="16204"/>
                  </a:lnTo>
                  <a:lnTo>
                    <a:pt x="756070" y="4348"/>
                  </a:lnTo>
                  <a:lnTo>
                    <a:pt x="734551" y="0"/>
                  </a:lnTo>
                  <a:close/>
                </a:path>
              </a:pathLst>
            </a:custGeom>
            <a:solidFill>
              <a:srgbClr val="F0BE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5060155" y="2715835"/>
              <a:ext cx="789940" cy="501650"/>
            </a:xfrm>
            <a:custGeom>
              <a:avLst/>
              <a:gdLst/>
              <a:ahLst/>
              <a:cxnLst/>
              <a:rect l="l" t="t" r="r" b="b"/>
              <a:pathLst>
                <a:path w="789939" h="501650">
                  <a:moveTo>
                    <a:pt x="0" y="55296"/>
                  </a:moveTo>
                  <a:lnTo>
                    <a:pt x="4339" y="33782"/>
                  </a:lnTo>
                  <a:lnTo>
                    <a:pt x="16175" y="16204"/>
                  </a:lnTo>
                  <a:lnTo>
                    <a:pt x="33734" y="4348"/>
                  </a:lnTo>
                  <a:lnTo>
                    <a:pt x="55242" y="0"/>
                  </a:lnTo>
                  <a:lnTo>
                    <a:pt x="734551" y="0"/>
                  </a:lnTo>
                  <a:lnTo>
                    <a:pt x="773650" y="16204"/>
                  </a:lnTo>
                  <a:lnTo>
                    <a:pt x="789857" y="55296"/>
                  </a:lnTo>
                  <a:lnTo>
                    <a:pt x="789857" y="445968"/>
                  </a:lnTo>
                  <a:lnTo>
                    <a:pt x="785508" y="467509"/>
                  </a:lnTo>
                  <a:lnTo>
                    <a:pt x="773650" y="485084"/>
                  </a:lnTo>
                  <a:lnTo>
                    <a:pt x="756070" y="496925"/>
                  </a:lnTo>
                  <a:lnTo>
                    <a:pt x="734552" y="501265"/>
                  </a:lnTo>
                  <a:lnTo>
                    <a:pt x="55242" y="501265"/>
                  </a:lnTo>
                  <a:lnTo>
                    <a:pt x="16175" y="485084"/>
                  </a:lnTo>
                  <a:lnTo>
                    <a:pt x="0" y="445968"/>
                  </a:lnTo>
                  <a:lnTo>
                    <a:pt x="0" y="552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7429728" y="2715835"/>
              <a:ext cx="785495" cy="501650"/>
            </a:xfrm>
            <a:custGeom>
              <a:avLst/>
              <a:gdLst/>
              <a:ahLst/>
              <a:cxnLst/>
              <a:rect l="l" t="t" r="r" b="b"/>
              <a:pathLst>
                <a:path w="785495" h="501650">
                  <a:moveTo>
                    <a:pt x="729822" y="0"/>
                  </a:moveTo>
                  <a:lnTo>
                    <a:pt x="55242" y="0"/>
                  </a:lnTo>
                  <a:lnTo>
                    <a:pt x="16175" y="16204"/>
                  </a:lnTo>
                  <a:lnTo>
                    <a:pt x="0" y="55296"/>
                  </a:lnTo>
                  <a:lnTo>
                    <a:pt x="0" y="445968"/>
                  </a:lnTo>
                  <a:lnTo>
                    <a:pt x="16175" y="485084"/>
                  </a:lnTo>
                  <a:lnTo>
                    <a:pt x="55242" y="501265"/>
                  </a:lnTo>
                  <a:lnTo>
                    <a:pt x="729822" y="501265"/>
                  </a:lnTo>
                  <a:lnTo>
                    <a:pt x="751340" y="496925"/>
                  </a:lnTo>
                  <a:lnTo>
                    <a:pt x="768921" y="485084"/>
                  </a:lnTo>
                  <a:lnTo>
                    <a:pt x="780778" y="467509"/>
                  </a:lnTo>
                  <a:lnTo>
                    <a:pt x="785128" y="445968"/>
                  </a:lnTo>
                  <a:lnTo>
                    <a:pt x="785128" y="55296"/>
                  </a:lnTo>
                  <a:lnTo>
                    <a:pt x="780778" y="33782"/>
                  </a:lnTo>
                  <a:lnTo>
                    <a:pt x="768921" y="16204"/>
                  </a:lnTo>
                  <a:lnTo>
                    <a:pt x="751340" y="4348"/>
                  </a:lnTo>
                  <a:lnTo>
                    <a:pt x="7298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7429728" y="2715835"/>
              <a:ext cx="785495" cy="501650"/>
            </a:xfrm>
            <a:custGeom>
              <a:avLst/>
              <a:gdLst/>
              <a:ahLst/>
              <a:cxnLst/>
              <a:rect l="l" t="t" r="r" b="b"/>
              <a:pathLst>
                <a:path w="785495" h="501650">
                  <a:moveTo>
                    <a:pt x="0" y="55296"/>
                  </a:moveTo>
                  <a:lnTo>
                    <a:pt x="4339" y="33782"/>
                  </a:lnTo>
                  <a:lnTo>
                    <a:pt x="16175" y="16204"/>
                  </a:lnTo>
                  <a:lnTo>
                    <a:pt x="33734" y="4348"/>
                  </a:lnTo>
                  <a:lnTo>
                    <a:pt x="55242" y="0"/>
                  </a:lnTo>
                  <a:lnTo>
                    <a:pt x="729822" y="0"/>
                  </a:lnTo>
                  <a:lnTo>
                    <a:pt x="768921" y="16204"/>
                  </a:lnTo>
                  <a:lnTo>
                    <a:pt x="785128" y="55296"/>
                  </a:lnTo>
                  <a:lnTo>
                    <a:pt x="785128" y="445968"/>
                  </a:lnTo>
                  <a:lnTo>
                    <a:pt x="780778" y="467509"/>
                  </a:lnTo>
                  <a:lnTo>
                    <a:pt x="768921" y="485084"/>
                  </a:lnTo>
                  <a:lnTo>
                    <a:pt x="751340" y="496925"/>
                  </a:lnTo>
                  <a:lnTo>
                    <a:pt x="729822" y="501265"/>
                  </a:lnTo>
                  <a:lnTo>
                    <a:pt x="55242" y="501265"/>
                  </a:lnTo>
                  <a:lnTo>
                    <a:pt x="16175" y="485084"/>
                  </a:lnTo>
                  <a:lnTo>
                    <a:pt x="0" y="445968"/>
                  </a:lnTo>
                  <a:lnTo>
                    <a:pt x="0" y="552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219586" y="2715835"/>
              <a:ext cx="785495" cy="501650"/>
            </a:xfrm>
            <a:custGeom>
              <a:avLst/>
              <a:gdLst/>
              <a:ahLst/>
              <a:cxnLst/>
              <a:rect l="l" t="t" r="r" b="b"/>
              <a:pathLst>
                <a:path w="785495" h="501650">
                  <a:moveTo>
                    <a:pt x="729822" y="0"/>
                  </a:moveTo>
                  <a:lnTo>
                    <a:pt x="55242" y="0"/>
                  </a:lnTo>
                  <a:lnTo>
                    <a:pt x="16175" y="16204"/>
                  </a:lnTo>
                  <a:lnTo>
                    <a:pt x="0" y="55296"/>
                  </a:lnTo>
                  <a:lnTo>
                    <a:pt x="0" y="445968"/>
                  </a:lnTo>
                  <a:lnTo>
                    <a:pt x="16175" y="485084"/>
                  </a:lnTo>
                  <a:lnTo>
                    <a:pt x="55242" y="501265"/>
                  </a:lnTo>
                  <a:lnTo>
                    <a:pt x="729822" y="501265"/>
                  </a:lnTo>
                  <a:lnTo>
                    <a:pt x="751340" y="496925"/>
                  </a:lnTo>
                  <a:lnTo>
                    <a:pt x="768921" y="485084"/>
                  </a:lnTo>
                  <a:lnTo>
                    <a:pt x="780778" y="467509"/>
                  </a:lnTo>
                  <a:lnTo>
                    <a:pt x="785128" y="445968"/>
                  </a:lnTo>
                  <a:lnTo>
                    <a:pt x="785128" y="55296"/>
                  </a:lnTo>
                  <a:lnTo>
                    <a:pt x="780778" y="33782"/>
                  </a:lnTo>
                  <a:lnTo>
                    <a:pt x="768921" y="16204"/>
                  </a:lnTo>
                  <a:lnTo>
                    <a:pt x="751340" y="4348"/>
                  </a:lnTo>
                  <a:lnTo>
                    <a:pt x="7298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219586" y="2715835"/>
              <a:ext cx="785495" cy="501650"/>
            </a:xfrm>
            <a:custGeom>
              <a:avLst/>
              <a:gdLst/>
              <a:ahLst/>
              <a:cxnLst/>
              <a:rect l="l" t="t" r="r" b="b"/>
              <a:pathLst>
                <a:path w="785495" h="501650">
                  <a:moveTo>
                    <a:pt x="0" y="55296"/>
                  </a:moveTo>
                  <a:lnTo>
                    <a:pt x="4339" y="33782"/>
                  </a:lnTo>
                  <a:lnTo>
                    <a:pt x="16175" y="16204"/>
                  </a:lnTo>
                  <a:lnTo>
                    <a:pt x="33734" y="4348"/>
                  </a:lnTo>
                  <a:lnTo>
                    <a:pt x="55242" y="0"/>
                  </a:lnTo>
                  <a:lnTo>
                    <a:pt x="729822" y="0"/>
                  </a:lnTo>
                  <a:lnTo>
                    <a:pt x="768921" y="16204"/>
                  </a:lnTo>
                  <a:lnTo>
                    <a:pt x="785128" y="55296"/>
                  </a:lnTo>
                  <a:lnTo>
                    <a:pt x="785128" y="445968"/>
                  </a:lnTo>
                  <a:lnTo>
                    <a:pt x="780778" y="467509"/>
                  </a:lnTo>
                  <a:lnTo>
                    <a:pt x="768921" y="485084"/>
                  </a:lnTo>
                  <a:lnTo>
                    <a:pt x="751340" y="496925"/>
                  </a:lnTo>
                  <a:lnTo>
                    <a:pt x="729822" y="501265"/>
                  </a:lnTo>
                  <a:lnTo>
                    <a:pt x="55242" y="501265"/>
                  </a:lnTo>
                  <a:lnTo>
                    <a:pt x="16175" y="485084"/>
                  </a:lnTo>
                  <a:lnTo>
                    <a:pt x="0" y="445968"/>
                  </a:lnTo>
                  <a:lnTo>
                    <a:pt x="0" y="552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9009444" y="2715835"/>
              <a:ext cx="785495" cy="501650"/>
            </a:xfrm>
            <a:custGeom>
              <a:avLst/>
              <a:gdLst/>
              <a:ahLst/>
              <a:cxnLst/>
              <a:rect l="l" t="t" r="r" b="b"/>
              <a:pathLst>
                <a:path w="785495" h="501650">
                  <a:moveTo>
                    <a:pt x="729822" y="0"/>
                  </a:moveTo>
                  <a:lnTo>
                    <a:pt x="55242" y="0"/>
                  </a:lnTo>
                  <a:lnTo>
                    <a:pt x="16175" y="16204"/>
                  </a:lnTo>
                  <a:lnTo>
                    <a:pt x="0" y="55296"/>
                  </a:lnTo>
                  <a:lnTo>
                    <a:pt x="0" y="445968"/>
                  </a:lnTo>
                  <a:lnTo>
                    <a:pt x="16175" y="485084"/>
                  </a:lnTo>
                  <a:lnTo>
                    <a:pt x="55242" y="501265"/>
                  </a:lnTo>
                  <a:lnTo>
                    <a:pt x="729822" y="501265"/>
                  </a:lnTo>
                  <a:lnTo>
                    <a:pt x="751340" y="496925"/>
                  </a:lnTo>
                  <a:lnTo>
                    <a:pt x="768921" y="485084"/>
                  </a:lnTo>
                  <a:lnTo>
                    <a:pt x="780778" y="467509"/>
                  </a:lnTo>
                  <a:lnTo>
                    <a:pt x="785128" y="445968"/>
                  </a:lnTo>
                  <a:lnTo>
                    <a:pt x="785128" y="55296"/>
                  </a:lnTo>
                  <a:lnTo>
                    <a:pt x="780778" y="33782"/>
                  </a:lnTo>
                  <a:lnTo>
                    <a:pt x="768921" y="16204"/>
                  </a:lnTo>
                  <a:lnTo>
                    <a:pt x="751340" y="4348"/>
                  </a:lnTo>
                  <a:lnTo>
                    <a:pt x="7298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9009444" y="2715835"/>
              <a:ext cx="785495" cy="501650"/>
            </a:xfrm>
            <a:custGeom>
              <a:avLst/>
              <a:gdLst/>
              <a:ahLst/>
              <a:cxnLst/>
              <a:rect l="l" t="t" r="r" b="b"/>
              <a:pathLst>
                <a:path w="785495" h="501650">
                  <a:moveTo>
                    <a:pt x="0" y="55296"/>
                  </a:moveTo>
                  <a:lnTo>
                    <a:pt x="4339" y="33782"/>
                  </a:lnTo>
                  <a:lnTo>
                    <a:pt x="16175" y="16204"/>
                  </a:lnTo>
                  <a:lnTo>
                    <a:pt x="33734" y="4348"/>
                  </a:lnTo>
                  <a:lnTo>
                    <a:pt x="55242" y="0"/>
                  </a:lnTo>
                  <a:lnTo>
                    <a:pt x="729822" y="0"/>
                  </a:lnTo>
                  <a:lnTo>
                    <a:pt x="768921" y="16204"/>
                  </a:lnTo>
                  <a:lnTo>
                    <a:pt x="785128" y="55296"/>
                  </a:lnTo>
                  <a:lnTo>
                    <a:pt x="785128" y="445968"/>
                  </a:lnTo>
                  <a:lnTo>
                    <a:pt x="780778" y="467509"/>
                  </a:lnTo>
                  <a:lnTo>
                    <a:pt x="768921" y="485084"/>
                  </a:lnTo>
                  <a:lnTo>
                    <a:pt x="751340" y="496925"/>
                  </a:lnTo>
                  <a:lnTo>
                    <a:pt x="729822" y="501265"/>
                  </a:lnTo>
                  <a:lnTo>
                    <a:pt x="55242" y="501265"/>
                  </a:lnTo>
                  <a:lnTo>
                    <a:pt x="16175" y="485084"/>
                  </a:lnTo>
                  <a:lnTo>
                    <a:pt x="0" y="445968"/>
                  </a:lnTo>
                  <a:lnTo>
                    <a:pt x="0" y="552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5" name="object 45"/>
          <p:cNvGrpSpPr/>
          <p:nvPr/>
        </p:nvGrpSpPr>
        <p:grpSpPr>
          <a:xfrm>
            <a:off x="9798514" y="2715047"/>
            <a:ext cx="791845" cy="502920"/>
            <a:chOff x="9798514" y="2715047"/>
            <a:chExt cx="791845" cy="502920"/>
          </a:xfrm>
        </p:grpSpPr>
        <p:sp>
          <p:nvSpPr>
            <p:cNvPr id="46" name="object 46"/>
            <p:cNvSpPr/>
            <p:nvPr/>
          </p:nvSpPr>
          <p:spPr>
            <a:xfrm>
              <a:off x="9799302" y="2715835"/>
              <a:ext cx="789940" cy="501650"/>
            </a:xfrm>
            <a:custGeom>
              <a:avLst/>
              <a:gdLst/>
              <a:ahLst/>
              <a:cxnLst/>
              <a:rect l="l" t="t" r="r" b="b"/>
              <a:pathLst>
                <a:path w="789940" h="501650">
                  <a:moveTo>
                    <a:pt x="734551" y="0"/>
                  </a:moveTo>
                  <a:lnTo>
                    <a:pt x="55242" y="0"/>
                  </a:lnTo>
                  <a:lnTo>
                    <a:pt x="16175" y="16204"/>
                  </a:lnTo>
                  <a:lnTo>
                    <a:pt x="0" y="55296"/>
                  </a:lnTo>
                  <a:lnTo>
                    <a:pt x="0" y="445968"/>
                  </a:lnTo>
                  <a:lnTo>
                    <a:pt x="16175" y="485084"/>
                  </a:lnTo>
                  <a:lnTo>
                    <a:pt x="55242" y="501265"/>
                  </a:lnTo>
                  <a:lnTo>
                    <a:pt x="734552" y="501265"/>
                  </a:lnTo>
                  <a:lnTo>
                    <a:pt x="756070" y="496925"/>
                  </a:lnTo>
                  <a:lnTo>
                    <a:pt x="773650" y="485084"/>
                  </a:lnTo>
                  <a:lnTo>
                    <a:pt x="785508" y="467509"/>
                  </a:lnTo>
                  <a:lnTo>
                    <a:pt x="789857" y="445968"/>
                  </a:lnTo>
                  <a:lnTo>
                    <a:pt x="789857" y="55296"/>
                  </a:lnTo>
                  <a:lnTo>
                    <a:pt x="785508" y="33782"/>
                  </a:lnTo>
                  <a:lnTo>
                    <a:pt x="773650" y="16204"/>
                  </a:lnTo>
                  <a:lnTo>
                    <a:pt x="756070" y="4348"/>
                  </a:lnTo>
                  <a:lnTo>
                    <a:pt x="734551" y="0"/>
                  </a:lnTo>
                  <a:close/>
                </a:path>
              </a:pathLst>
            </a:custGeom>
            <a:solidFill>
              <a:srgbClr val="3B383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9799302" y="2715835"/>
              <a:ext cx="789940" cy="501650"/>
            </a:xfrm>
            <a:custGeom>
              <a:avLst/>
              <a:gdLst/>
              <a:ahLst/>
              <a:cxnLst/>
              <a:rect l="l" t="t" r="r" b="b"/>
              <a:pathLst>
                <a:path w="789940" h="501650">
                  <a:moveTo>
                    <a:pt x="0" y="55296"/>
                  </a:moveTo>
                  <a:lnTo>
                    <a:pt x="4339" y="33782"/>
                  </a:lnTo>
                  <a:lnTo>
                    <a:pt x="16175" y="16204"/>
                  </a:lnTo>
                  <a:lnTo>
                    <a:pt x="33734" y="4348"/>
                  </a:lnTo>
                  <a:lnTo>
                    <a:pt x="55242" y="0"/>
                  </a:lnTo>
                  <a:lnTo>
                    <a:pt x="734551" y="0"/>
                  </a:lnTo>
                  <a:lnTo>
                    <a:pt x="773650" y="16204"/>
                  </a:lnTo>
                  <a:lnTo>
                    <a:pt x="789857" y="55296"/>
                  </a:lnTo>
                  <a:lnTo>
                    <a:pt x="789857" y="445968"/>
                  </a:lnTo>
                  <a:lnTo>
                    <a:pt x="785508" y="467509"/>
                  </a:lnTo>
                  <a:lnTo>
                    <a:pt x="773650" y="485084"/>
                  </a:lnTo>
                  <a:lnTo>
                    <a:pt x="756070" y="496925"/>
                  </a:lnTo>
                  <a:lnTo>
                    <a:pt x="734552" y="501265"/>
                  </a:lnTo>
                  <a:lnTo>
                    <a:pt x="55242" y="501265"/>
                  </a:lnTo>
                  <a:lnTo>
                    <a:pt x="16175" y="485084"/>
                  </a:lnTo>
                  <a:lnTo>
                    <a:pt x="0" y="445968"/>
                  </a:lnTo>
                  <a:lnTo>
                    <a:pt x="0" y="55296"/>
                  </a:lnTo>
                  <a:close/>
                </a:path>
              </a:pathLst>
            </a:custGeom>
            <a:ln w="3175">
              <a:solidFill>
                <a:srgbClr val="3B383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 txBox="1"/>
          <p:nvPr/>
        </p:nvSpPr>
        <p:spPr>
          <a:xfrm>
            <a:off x="9911591" y="2756887"/>
            <a:ext cx="563880" cy="406400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algn="ctr" marL="12700" marR="5080" indent="8255">
              <a:lnSpc>
                <a:spcPct val="104900"/>
              </a:lnSpc>
              <a:spcBef>
                <a:spcPts val="70"/>
              </a:spcBef>
            </a:pPr>
            <a:r>
              <a:rPr dirty="0" sz="800" spc="65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800" spc="15">
                <a:solidFill>
                  <a:srgbClr val="FFFFFF"/>
                </a:solidFill>
                <a:latin typeface="Verdana"/>
                <a:cs typeface="Verdana"/>
              </a:rPr>
              <a:t>ão</a:t>
            </a:r>
            <a:r>
              <a:rPr dirty="0" sz="8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800" spc="-15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800" spc="30">
                <a:solidFill>
                  <a:srgbClr val="FFFFFF"/>
                </a:solidFill>
                <a:latin typeface="Verdana"/>
                <a:cs typeface="Verdana"/>
              </a:rPr>
              <a:t>ab</a:t>
            </a:r>
            <a:r>
              <a:rPr dirty="0" sz="800" spc="5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800" spc="-80">
                <a:solidFill>
                  <a:srgbClr val="FFFFFF"/>
                </a:solidFill>
                <a:latin typeface="Verdana"/>
                <a:cs typeface="Verdana"/>
              </a:rPr>
              <a:t>/  </a:t>
            </a:r>
            <a:r>
              <a:rPr dirty="0" sz="800" spc="65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800" spc="15">
                <a:solidFill>
                  <a:srgbClr val="FFFFFF"/>
                </a:solidFill>
                <a:latin typeface="Verdana"/>
                <a:cs typeface="Verdana"/>
              </a:rPr>
              <a:t>ão</a:t>
            </a:r>
            <a:r>
              <a:rPr dirty="0" sz="8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800" spc="55">
                <a:solidFill>
                  <a:srgbClr val="FFFFFF"/>
                </a:solidFill>
                <a:latin typeface="Verdana"/>
                <a:cs typeface="Verdana"/>
              </a:rPr>
              <a:t>q</a:t>
            </a:r>
            <a:r>
              <a:rPr dirty="0" sz="800" spc="5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dirty="0" sz="80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800" spc="-15">
                <a:solidFill>
                  <a:srgbClr val="FFFFFF"/>
                </a:solidFill>
                <a:latin typeface="Verdana"/>
                <a:cs typeface="Verdana"/>
              </a:rPr>
              <a:t>s  </a:t>
            </a:r>
            <a:r>
              <a:rPr dirty="0" sz="800" spc="-1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z="80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800" spc="-15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800" spc="55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dirty="0" sz="800" spc="3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dirty="0" sz="800" spc="45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800" spc="55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80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800" spc="-15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endParaRPr sz="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87834" y="6594957"/>
            <a:ext cx="246888" cy="18897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758563" y="285241"/>
            <a:ext cx="3110230" cy="320040"/>
            <a:chOff x="4758563" y="285241"/>
            <a:chExt cx="3110230" cy="32004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8563" y="285241"/>
              <a:ext cx="3110102" cy="16154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8563" y="443433"/>
              <a:ext cx="826554" cy="16184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517260" y="424637"/>
            <a:ext cx="8255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º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758563" y="443433"/>
            <a:ext cx="2573020" cy="483870"/>
            <a:chOff x="4758563" y="443433"/>
            <a:chExt cx="2573020" cy="48387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9877" y="443433"/>
              <a:ext cx="1711578" cy="16184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8563" y="605663"/>
              <a:ext cx="718553" cy="1615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6931" y="605663"/>
              <a:ext cx="140208" cy="1615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0817" y="601090"/>
              <a:ext cx="505091" cy="16611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62777" y="605663"/>
              <a:ext cx="608533" cy="16154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58563" y="765683"/>
              <a:ext cx="1185392" cy="1615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69813" y="765683"/>
              <a:ext cx="176784" cy="1615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90209" y="761111"/>
              <a:ext cx="503351" cy="16611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30645" y="765683"/>
              <a:ext cx="608533" cy="161544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674319" y="508761"/>
            <a:ext cx="1908175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60" b="1">
                <a:solidFill>
                  <a:srgbClr val="FFFFFF"/>
                </a:solidFill>
                <a:latin typeface="Verdana"/>
                <a:cs typeface="Verdana"/>
              </a:rPr>
              <a:t>Apoio</a:t>
            </a:r>
            <a:r>
              <a:rPr dirty="0" sz="2400" spc="-14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400" spc="-35" b="1">
                <a:solidFill>
                  <a:srgbClr val="FFFFFF"/>
                </a:solidFill>
                <a:latin typeface="Verdana"/>
                <a:cs typeface="Verdana"/>
              </a:rPr>
              <a:t>do  </a:t>
            </a:r>
            <a:r>
              <a:rPr dirty="0" sz="2400" spc="-90" b="1">
                <a:solidFill>
                  <a:srgbClr val="FFFFFF"/>
                </a:solidFill>
                <a:latin typeface="Verdana"/>
                <a:cs typeface="Verdana"/>
              </a:rPr>
              <a:t>Governa</a:t>
            </a:r>
            <a:r>
              <a:rPr dirty="0" sz="2400" spc="-105" b="1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2400" spc="-120" b="1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9564" y="3459607"/>
            <a:ext cx="4809490" cy="1215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600" spc="-30" b="1">
                <a:solidFill>
                  <a:srgbClr val="046CF1"/>
                </a:solidFill>
                <a:latin typeface="Verdana"/>
                <a:cs typeface="Verdana"/>
              </a:rPr>
              <a:t>E</a:t>
            </a:r>
            <a:r>
              <a:rPr dirty="0" sz="2600" spc="-15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95" b="1">
                <a:solidFill>
                  <a:srgbClr val="046CF1"/>
                </a:solidFill>
                <a:latin typeface="Verdana"/>
                <a:cs typeface="Verdana"/>
              </a:rPr>
              <a:t>na</a:t>
            </a:r>
            <a:r>
              <a:rPr dirty="0" sz="2600" spc="-15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20" b="1">
                <a:solidFill>
                  <a:srgbClr val="046CF1"/>
                </a:solidFill>
                <a:latin typeface="Verdana"/>
                <a:cs typeface="Verdana"/>
              </a:rPr>
              <a:t>sua</a:t>
            </a:r>
            <a:r>
              <a:rPr dirty="0" sz="2600" spc="-18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05" b="1">
                <a:solidFill>
                  <a:srgbClr val="046CF1"/>
                </a:solidFill>
                <a:latin typeface="Verdana"/>
                <a:cs typeface="Verdana"/>
              </a:rPr>
              <a:t>opinião,</a:t>
            </a:r>
            <a:r>
              <a:rPr dirty="0" sz="2600" spc="-16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80" b="1">
                <a:solidFill>
                  <a:srgbClr val="046CF1"/>
                </a:solidFill>
                <a:latin typeface="Verdana"/>
                <a:cs typeface="Verdana"/>
              </a:rPr>
              <a:t>qual</a:t>
            </a:r>
            <a:r>
              <a:rPr dirty="0" sz="2600" spc="-15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85" b="1">
                <a:solidFill>
                  <a:srgbClr val="046CF1"/>
                </a:solidFill>
                <a:latin typeface="Verdana"/>
                <a:cs typeface="Verdana"/>
              </a:rPr>
              <a:t>de</a:t>
            </a:r>
            <a:r>
              <a:rPr dirty="0" sz="2600" spc="-60" b="1">
                <a:solidFill>
                  <a:srgbClr val="046CF1"/>
                </a:solidFill>
                <a:latin typeface="Verdana"/>
                <a:cs typeface="Verdana"/>
              </a:rPr>
              <a:t>l</a:t>
            </a:r>
            <a:r>
              <a:rPr dirty="0" sz="2600" spc="-95" b="1">
                <a:solidFill>
                  <a:srgbClr val="046CF1"/>
                </a:solidFill>
                <a:latin typeface="Verdana"/>
                <a:cs typeface="Verdana"/>
              </a:rPr>
              <a:t>es  </a:t>
            </a:r>
            <a:r>
              <a:rPr dirty="0" sz="2600" spc="-80" b="1">
                <a:solidFill>
                  <a:srgbClr val="046CF1"/>
                </a:solidFill>
                <a:latin typeface="Verdana"/>
                <a:cs typeface="Verdana"/>
              </a:rPr>
              <a:t>o</a:t>
            </a:r>
            <a:r>
              <a:rPr dirty="0" sz="2600" spc="-15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95" b="1">
                <a:solidFill>
                  <a:srgbClr val="046CF1"/>
                </a:solidFill>
                <a:latin typeface="Verdana"/>
                <a:cs typeface="Verdana"/>
              </a:rPr>
              <a:t>governador</a:t>
            </a:r>
            <a:r>
              <a:rPr dirty="0" sz="2600" spc="-19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0" b="1">
                <a:solidFill>
                  <a:srgbClr val="046CF1"/>
                </a:solidFill>
                <a:latin typeface="Verdana"/>
                <a:cs typeface="Verdana"/>
              </a:rPr>
              <a:t>W</a:t>
            </a:r>
            <a:r>
              <a:rPr dirty="0" sz="2600" spc="-15" b="1">
                <a:solidFill>
                  <a:srgbClr val="046CF1"/>
                </a:solidFill>
                <a:latin typeface="Verdana"/>
                <a:cs typeface="Verdana"/>
              </a:rPr>
              <a:t>i</a:t>
            </a:r>
            <a:r>
              <a:rPr dirty="0" sz="2600" spc="-100" b="1">
                <a:solidFill>
                  <a:srgbClr val="046CF1"/>
                </a:solidFill>
                <a:latin typeface="Verdana"/>
                <a:cs typeface="Verdana"/>
              </a:rPr>
              <a:t>ls</a:t>
            </a:r>
            <a:r>
              <a:rPr dirty="0" sz="2600" spc="-160" b="1">
                <a:solidFill>
                  <a:srgbClr val="046CF1"/>
                </a:solidFill>
                <a:latin typeface="Verdana"/>
                <a:cs typeface="Verdana"/>
              </a:rPr>
              <a:t>o</a:t>
            </a:r>
            <a:r>
              <a:rPr dirty="0" sz="2600" spc="-55" b="1">
                <a:solidFill>
                  <a:srgbClr val="046CF1"/>
                </a:solidFill>
                <a:latin typeface="Verdana"/>
                <a:cs typeface="Verdana"/>
              </a:rPr>
              <a:t>n</a:t>
            </a:r>
            <a:r>
              <a:rPr dirty="0" sz="2600" spc="-13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75" b="1">
                <a:solidFill>
                  <a:srgbClr val="046CF1"/>
                </a:solidFill>
                <a:latin typeface="Verdana"/>
                <a:cs typeface="Verdana"/>
              </a:rPr>
              <a:t>Lima  </a:t>
            </a:r>
            <a:r>
              <a:rPr dirty="0" sz="2600" spc="-135" b="1">
                <a:solidFill>
                  <a:srgbClr val="046CF1"/>
                </a:solidFill>
                <a:latin typeface="Verdana"/>
                <a:cs typeface="Verdana"/>
              </a:rPr>
              <a:t>irá</a:t>
            </a:r>
            <a:r>
              <a:rPr dirty="0" sz="2600" spc="-15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95" b="1">
                <a:solidFill>
                  <a:srgbClr val="046CF1"/>
                </a:solidFill>
                <a:latin typeface="Verdana"/>
                <a:cs typeface="Verdana"/>
              </a:rPr>
              <a:t>apo</a:t>
            </a:r>
            <a:r>
              <a:rPr dirty="0" sz="2600" spc="-65" b="1">
                <a:solidFill>
                  <a:srgbClr val="046CF1"/>
                </a:solidFill>
                <a:latin typeface="Verdana"/>
                <a:cs typeface="Verdana"/>
              </a:rPr>
              <a:t>i</a:t>
            </a:r>
            <a:r>
              <a:rPr dirty="0" sz="2600" spc="-150" b="1">
                <a:solidFill>
                  <a:srgbClr val="046CF1"/>
                </a:solidFill>
                <a:latin typeface="Verdana"/>
                <a:cs typeface="Verdana"/>
              </a:rPr>
              <a:t>ar</a:t>
            </a:r>
            <a:r>
              <a:rPr dirty="0" sz="2600" spc="-16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14" b="1">
                <a:solidFill>
                  <a:srgbClr val="046CF1"/>
                </a:solidFill>
                <a:latin typeface="Verdana"/>
                <a:cs typeface="Verdana"/>
              </a:rPr>
              <a:t>para</a:t>
            </a:r>
            <a:r>
              <a:rPr dirty="0" sz="2600" spc="-16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85" b="1">
                <a:solidFill>
                  <a:srgbClr val="046CF1"/>
                </a:solidFill>
                <a:latin typeface="Verdana"/>
                <a:cs typeface="Verdana"/>
              </a:rPr>
              <a:t>prefeit</a:t>
            </a:r>
            <a:r>
              <a:rPr dirty="0" sz="2600" spc="-120" b="1">
                <a:solidFill>
                  <a:srgbClr val="046CF1"/>
                </a:solidFill>
                <a:latin typeface="Verdana"/>
                <a:cs typeface="Verdana"/>
              </a:rPr>
              <a:t>o</a:t>
            </a:r>
            <a:r>
              <a:rPr dirty="0" sz="2600" spc="-70" b="1">
                <a:solidFill>
                  <a:srgbClr val="046CF1"/>
                </a:solidFill>
                <a:latin typeface="Verdana"/>
                <a:cs typeface="Verdana"/>
              </a:rPr>
              <a:t>?</a:t>
            </a:r>
            <a:endParaRPr sz="2600">
              <a:latin typeface="Verdana"/>
              <a:cs typeface="Verdan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102096" y="1909572"/>
            <a:ext cx="5759196" cy="303885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1428"/>
            <a:ext cx="11711819" cy="629984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92406" y="6594957"/>
            <a:ext cx="233172" cy="18897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739132" y="573735"/>
            <a:ext cx="4416425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0"/>
              <a:t>Es</a:t>
            </a:r>
            <a:r>
              <a:rPr dirty="0" sz="2800" spc="-85"/>
              <a:t>t</a:t>
            </a:r>
            <a:r>
              <a:rPr dirty="0" sz="2800" spc="-35"/>
              <a:t>i</a:t>
            </a:r>
            <a:r>
              <a:rPr dirty="0" sz="2800" spc="-125"/>
              <a:t>m</a:t>
            </a:r>
            <a:r>
              <a:rPr dirty="0" sz="2800" spc="-100"/>
              <a:t>ulada</a:t>
            </a:r>
            <a:r>
              <a:rPr dirty="0" sz="2800" spc="-160"/>
              <a:t> </a:t>
            </a:r>
            <a:r>
              <a:rPr dirty="0" sz="2800" spc="-710"/>
              <a:t>1ª</a:t>
            </a:r>
            <a:r>
              <a:rPr dirty="0" sz="2800" spc="-170"/>
              <a:t> </a:t>
            </a:r>
            <a:r>
              <a:rPr dirty="0" sz="2800" spc="-70"/>
              <a:t>opção</a:t>
            </a:r>
            <a:endParaRPr sz="2800"/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466725" algn="l"/>
              </a:tabLst>
            </a:pPr>
            <a:r>
              <a:rPr dirty="0" sz="2800" spc="-145"/>
              <a:t>X</a:t>
            </a:r>
            <a:r>
              <a:rPr dirty="0" sz="2800" spc="-145"/>
              <a:t>	</a:t>
            </a:r>
            <a:r>
              <a:rPr dirty="0" sz="2800" spc="-45"/>
              <a:t>A</a:t>
            </a:r>
            <a:r>
              <a:rPr dirty="0" sz="2800" spc="-85"/>
              <a:t>poio</a:t>
            </a:r>
            <a:r>
              <a:rPr dirty="0" sz="2800" spc="-150"/>
              <a:t> </a:t>
            </a:r>
            <a:r>
              <a:rPr dirty="0" sz="2800" spc="-60"/>
              <a:t>do</a:t>
            </a:r>
            <a:r>
              <a:rPr dirty="0" sz="2800" spc="-170"/>
              <a:t> </a:t>
            </a:r>
            <a:r>
              <a:rPr dirty="0" sz="2800" spc="-105"/>
              <a:t>governador</a:t>
            </a:r>
            <a:endParaRPr sz="2800"/>
          </a:p>
        </p:txBody>
      </p:sp>
      <p:sp>
        <p:nvSpPr>
          <p:cNvPr id="5" name="object 5"/>
          <p:cNvSpPr/>
          <p:nvPr/>
        </p:nvSpPr>
        <p:spPr>
          <a:xfrm>
            <a:off x="1600352" y="2467559"/>
            <a:ext cx="8996045" cy="3255645"/>
          </a:xfrm>
          <a:custGeom>
            <a:avLst/>
            <a:gdLst/>
            <a:ahLst/>
            <a:cxnLst/>
            <a:rect l="l" t="t" r="r" b="b"/>
            <a:pathLst>
              <a:path w="8996045" h="3255645">
                <a:moveTo>
                  <a:pt x="8995867" y="2937586"/>
                </a:moveTo>
                <a:lnTo>
                  <a:pt x="8991130" y="2937586"/>
                </a:lnTo>
                <a:lnTo>
                  <a:pt x="8991130" y="3255048"/>
                </a:lnTo>
                <a:lnTo>
                  <a:pt x="8995867" y="3255048"/>
                </a:lnTo>
                <a:lnTo>
                  <a:pt x="8995867" y="2937586"/>
                </a:lnTo>
                <a:close/>
              </a:path>
              <a:path w="8996045" h="3255645">
                <a:moveTo>
                  <a:pt x="8995867" y="0"/>
                </a:moveTo>
                <a:lnTo>
                  <a:pt x="0" y="0"/>
                </a:lnTo>
                <a:lnTo>
                  <a:pt x="0" y="753351"/>
                </a:lnTo>
                <a:lnTo>
                  <a:pt x="8995867" y="753351"/>
                </a:lnTo>
                <a:lnTo>
                  <a:pt x="89958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281831" y="2810150"/>
            <a:ext cx="1494155" cy="2984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800" spc="-5" b="1">
                <a:latin typeface="Verdana"/>
                <a:cs typeface="Verdana"/>
              </a:rPr>
              <a:t>C</a:t>
            </a:r>
            <a:r>
              <a:rPr dirty="0" sz="1800" spc="-120" b="1">
                <a:latin typeface="Verdana"/>
                <a:cs typeface="Verdana"/>
              </a:rPr>
              <a:t>r</a:t>
            </a:r>
            <a:r>
              <a:rPr dirty="0" sz="1800" spc="-85" b="1">
                <a:latin typeface="Verdana"/>
                <a:cs typeface="Verdana"/>
              </a:rPr>
              <a:t>uz</a:t>
            </a:r>
            <a:r>
              <a:rPr dirty="0" sz="1800" spc="-85" b="1">
                <a:latin typeface="Verdana"/>
                <a:cs typeface="Verdana"/>
              </a:rPr>
              <a:t>a</a:t>
            </a:r>
            <a:r>
              <a:rPr dirty="0" sz="1800" spc="-45" b="1">
                <a:latin typeface="Verdana"/>
                <a:cs typeface="Verdana"/>
              </a:rPr>
              <a:t>m</a:t>
            </a:r>
            <a:r>
              <a:rPr dirty="0" sz="1800" spc="-85" b="1">
                <a:latin typeface="Verdana"/>
                <a:cs typeface="Verdana"/>
              </a:rPr>
              <a:t>e</a:t>
            </a:r>
            <a:r>
              <a:rPr dirty="0" sz="1800" spc="-60" b="1">
                <a:latin typeface="Verdana"/>
                <a:cs typeface="Verdana"/>
              </a:rPr>
              <a:t>n</a:t>
            </a:r>
            <a:r>
              <a:rPr dirty="0" sz="1800" spc="-55" b="1">
                <a:latin typeface="Verdana"/>
                <a:cs typeface="Verdana"/>
              </a:rPr>
              <a:t>to</a:t>
            </a:r>
            <a:endParaRPr sz="1800">
              <a:latin typeface="Verdana"/>
              <a:cs typeface="Verdana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600357" y="3216200"/>
          <a:ext cx="11015345" cy="2506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8325"/>
                <a:gridCol w="2023110"/>
                <a:gridCol w="2891155"/>
                <a:gridCol w="789939"/>
                <a:gridCol w="789939"/>
                <a:gridCol w="789939"/>
                <a:gridCol w="789940"/>
                <a:gridCol w="789940"/>
                <a:gridCol w="789940"/>
                <a:gridCol w="789940"/>
              </a:tblGrid>
              <a:tr h="3126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106362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00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10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9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á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5778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14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45,7%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3876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100">
                          <a:latin typeface="Verdana"/>
                          <a:cs typeface="Verdana"/>
                        </a:rPr>
                        <a:t>6,0%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4384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120">
                          <a:latin typeface="Verdana"/>
                          <a:cs typeface="Verdana"/>
                        </a:rPr>
                        <a:t>7,7%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185">
                          <a:latin typeface="Verdana"/>
                          <a:cs typeface="Verdana"/>
                        </a:rPr>
                        <a:t>1,3%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100">
                          <a:latin typeface="Verdana"/>
                          <a:cs typeface="Verdana"/>
                        </a:rPr>
                        <a:t>0,6%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150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38,7%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127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91757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at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0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ss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10">
                          <a:latin typeface="Verdana"/>
                          <a:cs typeface="Verdana"/>
                        </a:rPr>
                        <a:t>y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ag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114">
                          <a:latin typeface="Verdana"/>
                          <a:cs typeface="Verdana"/>
                        </a:rPr>
                        <a:t>29,9%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0891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195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18,5%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4701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215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1,0%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85">
                          <a:latin typeface="Verdana"/>
                          <a:cs typeface="Verdana"/>
                        </a:rPr>
                        <a:t>0,4%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185">
                          <a:latin typeface="Verdana"/>
                          <a:cs typeface="Verdana"/>
                        </a:rPr>
                        <a:t>1,5%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160">
                          <a:latin typeface="Verdana"/>
                          <a:cs typeface="Verdana"/>
                        </a:rPr>
                        <a:t>1,4%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0574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75">
                          <a:latin typeface="Verdana"/>
                          <a:cs typeface="Verdana"/>
                        </a:rPr>
                        <a:t>47,4%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solidFill>
                      <a:srgbClr val="D9D9D9"/>
                    </a:solidFill>
                  </a:tcPr>
                </a:tc>
              </a:tr>
              <a:tr h="3127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66040" marR="78930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h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V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s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240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11,7%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4892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240">
                          <a:latin typeface="Verdana"/>
                          <a:cs typeface="Verdana"/>
                        </a:rPr>
                        <a:t>11,1%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1399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21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15,3%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185">
                          <a:latin typeface="Verdana"/>
                          <a:cs typeface="Verdana"/>
                        </a:rPr>
                        <a:t>1,2%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90">
                          <a:latin typeface="Verdana"/>
                          <a:cs typeface="Verdana"/>
                        </a:rPr>
                        <a:t>60,7%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</a:tcPr>
                </a:tc>
              </a:tr>
              <a:tr h="3125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77089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il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on</a:t>
                      </a:r>
                      <a:r>
                        <a:rPr dirty="0" sz="10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 spc="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0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os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85">
                          <a:latin typeface="Verdana"/>
                          <a:cs typeface="Verdana"/>
                        </a:rPr>
                        <a:t>40,5%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4828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40">
                          <a:latin typeface="Verdana"/>
                          <a:cs typeface="Verdana"/>
                        </a:rPr>
                        <a:t>3,5%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55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8,9%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20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17,5%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0574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-155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29,6%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200">
                    <a:lnL w="19050">
                      <a:solidFill>
                        <a:srgbClr val="F1F1F1"/>
                      </a:solidFill>
                      <a:prstDash val="solid"/>
                    </a:lnL>
                    <a:solidFill>
                      <a:srgbClr val="D9D9D9"/>
                    </a:solidFill>
                  </a:tcPr>
                </a:tc>
              </a:tr>
              <a:tr h="3127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109093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1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0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0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 spc="-20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5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n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120">
                          <a:latin typeface="Verdana"/>
                          <a:cs typeface="Verdana"/>
                        </a:rPr>
                        <a:t>22,6%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43204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130">
                          <a:latin typeface="Verdana"/>
                          <a:cs typeface="Verdana"/>
                        </a:rPr>
                        <a:t>9,3%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185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15,4%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120">
                          <a:latin typeface="Verdana"/>
                          <a:cs typeface="Verdana"/>
                        </a:rPr>
                        <a:t>52,7%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127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88963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15">
                          <a:latin typeface="Verdana"/>
                          <a:cs typeface="Verdana"/>
                        </a:rPr>
                        <a:t>J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li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000" spc="-9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 spc="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o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145">
                          <a:latin typeface="Verdana"/>
                          <a:cs typeface="Verdana"/>
                        </a:rPr>
                        <a:t>18,6%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21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12,5%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1526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100">
                          <a:latin typeface="Verdana"/>
                          <a:cs typeface="Verdana"/>
                        </a:rPr>
                        <a:t>68,9%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solidFill>
                      <a:srgbClr val="D9D9D9"/>
                    </a:solidFill>
                  </a:tcPr>
                </a:tc>
              </a:tr>
              <a:tr h="3127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66040" marR="37782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10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000" spc="-9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/</a:t>
                      </a:r>
                      <a:r>
                        <a:rPr dirty="0" sz="1000" spc="-9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000" spc="-9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(N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nh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000" spc="10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)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185">
                          <a:latin typeface="Verdana"/>
                          <a:cs typeface="Verdana"/>
                        </a:rPr>
                        <a:t>5,1%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5781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185">
                          <a:latin typeface="Verdana"/>
                          <a:cs typeface="Verdana"/>
                        </a:rPr>
                        <a:t>5,1%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18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18,8%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195">
                          <a:latin typeface="Verdana"/>
                          <a:cs typeface="Verdana"/>
                        </a:rPr>
                        <a:t>71,1%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</a:tcPr>
                </a:tc>
              </a:tr>
              <a:tr h="3174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Não</a:t>
                      </a:r>
                      <a:r>
                        <a:rPr dirty="0" sz="1000" spc="-9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/</a:t>
                      </a:r>
                      <a:r>
                        <a:rPr dirty="0" sz="1000" spc="-9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Não</a:t>
                      </a:r>
                      <a:r>
                        <a:rPr dirty="0" sz="1000" spc="-9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q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0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000" spc="-1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000" spc="-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>
                          <a:latin typeface="Verdana"/>
                          <a:cs typeface="Verdana"/>
                        </a:rPr>
                        <a:t>r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5778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4828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140">
                          <a:latin typeface="Verdana"/>
                          <a:cs typeface="Verdana"/>
                        </a:rPr>
                        <a:t>2,5%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>
                          <a:latin typeface="Verdana"/>
                          <a:cs typeface="Verdana"/>
                        </a:rPr>
                        <a:t>-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lnR w="19050">
                      <a:solidFill>
                        <a:srgbClr val="F1F1F1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0574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 spc="-155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97,5%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76835">
                    <a:lnL w="19050">
                      <a:solidFill>
                        <a:srgbClr val="F1F1F1"/>
                      </a:solidFill>
                      <a:prstDash val="solid"/>
                    </a:lnL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6793025" y="2478684"/>
            <a:ext cx="2070735" cy="2076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200" spc="-5" b="1">
                <a:latin typeface="Verdana"/>
                <a:cs typeface="Verdana"/>
              </a:rPr>
              <a:t>A</a:t>
            </a:r>
            <a:r>
              <a:rPr dirty="0" sz="1200" spc="-30" b="1">
                <a:latin typeface="Verdana"/>
                <a:cs typeface="Verdana"/>
              </a:rPr>
              <a:t>P</a:t>
            </a:r>
            <a:r>
              <a:rPr dirty="0" sz="1200" spc="-170" b="1">
                <a:latin typeface="Verdana"/>
                <a:cs typeface="Verdana"/>
              </a:rPr>
              <a:t>O</a:t>
            </a:r>
            <a:r>
              <a:rPr dirty="0" sz="1200" spc="-95" b="1">
                <a:latin typeface="Verdana"/>
                <a:cs typeface="Verdana"/>
              </a:rPr>
              <a:t>I</a:t>
            </a:r>
            <a:r>
              <a:rPr dirty="0" sz="1200" spc="-15" b="1">
                <a:latin typeface="Verdana"/>
                <a:cs typeface="Verdana"/>
              </a:rPr>
              <a:t>O</a:t>
            </a:r>
            <a:r>
              <a:rPr dirty="0" sz="1200" spc="-80" b="1">
                <a:latin typeface="Verdana"/>
                <a:cs typeface="Verdana"/>
              </a:rPr>
              <a:t> </a:t>
            </a:r>
            <a:r>
              <a:rPr dirty="0" sz="1200" spc="-35" b="1">
                <a:latin typeface="Verdana"/>
                <a:cs typeface="Verdana"/>
              </a:rPr>
              <a:t>D</a:t>
            </a:r>
            <a:r>
              <a:rPr dirty="0" sz="1200" spc="-15" b="1">
                <a:latin typeface="Verdana"/>
                <a:cs typeface="Verdana"/>
              </a:rPr>
              <a:t>O</a:t>
            </a:r>
            <a:r>
              <a:rPr dirty="0" sz="1200" spc="-80" b="1">
                <a:latin typeface="Verdana"/>
                <a:cs typeface="Verdana"/>
              </a:rPr>
              <a:t> </a:t>
            </a:r>
            <a:r>
              <a:rPr dirty="0" sz="1200" spc="-50" b="1">
                <a:latin typeface="Verdana"/>
                <a:cs typeface="Verdana"/>
              </a:rPr>
              <a:t>G</a:t>
            </a:r>
            <a:r>
              <a:rPr dirty="0" sz="1200" spc="-25" b="1">
                <a:latin typeface="Verdana"/>
                <a:cs typeface="Verdana"/>
              </a:rPr>
              <a:t>OV</a:t>
            </a:r>
            <a:r>
              <a:rPr dirty="0" sz="1200" spc="-40" b="1">
                <a:latin typeface="Verdana"/>
                <a:cs typeface="Verdana"/>
              </a:rPr>
              <a:t>E</a:t>
            </a:r>
            <a:r>
              <a:rPr dirty="0" sz="1200" spc="-50" b="1">
                <a:latin typeface="Verdana"/>
                <a:cs typeface="Verdana"/>
              </a:rPr>
              <a:t>R</a:t>
            </a:r>
            <a:r>
              <a:rPr dirty="0" sz="1200" spc="-55" b="1">
                <a:latin typeface="Verdana"/>
                <a:cs typeface="Verdana"/>
              </a:rPr>
              <a:t>N</a:t>
            </a:r>
            <a:r>
              <a:rPr dirty="0" sz="1200" spc="-5" b="1">
                <a:latin typeface="Verdana"/>
                <a:cs typeface="Verdana"/>
              </a:rPr>
              <a:t>A</a:t>
            </a:r>
            <a:r>
              <a:rPr dirty="0" sz="1200" spc="-35" b="1">
                <a:latin typeface="Verdana"/>
                <a:cs typeface="Verdana"/>
              </a:rPr>
              <a:t>D</a:t>
            </a:r>
            <a:r>
              <a:rPr dirty="0" sz="1200" spc="-40" b="1">
                <a:latin typeface="Verdana"/>
                <a:cs typeface="Verdana"/>
              </a:rPr>
              <a:t>OR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68180" y="3766072"/>
            <a:ext cx="437515" cy="108331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1200" spc="-60" b="1">
                <a:latin typeface="Verdana"/>
                <a:cs typeface="Verdana"/>
              </a:rPr>
              <a:t>ESTIMULADA</a:t>
            </a:r>
            <a:endParaRPr sz="1200">
              <a:latin typeface="Verdana"/>
              <a:cs typeface="Verdana"/>
            </a:endParaRPr>
          </a:p>
          <a:p>
            <a:pPr algn="ctr" marL="50165">
              <a:lnSpc>
                <a:spcPct val="100000"/>
              </a:lnSpc>
              <a:spcBef>
                <a:spcPts val="345"/>
              </a:spcBef>
            </a:pPr>
            <a:r>
              <a:rPr dirty="0" sz="1200" spc="15" b="1">
                <a:latin typeface="Verdana"/>
                <a:cs typeface="Verdana"/>
              </a:rPr>
              <a:t>1</a:t>
            </a:r>
            <a:r>
              <a:rPr dirty="0" sz="1200" b="1">
                <a:latin typeface="Verdana"/>
                <a:cs typeface="Verdana"/>
              </a:rPr>
              <a:t>ª</a:t>
            </a:r>
            <a:r>
              <a:rPr dirty="0" sz="1200" spc="-80" b="1">
                <a:latin typeface="Verdana"/>
                <a:cs typeface="Verdana"/>
              </a:rPr>
              <a:t> </a:t>
            </a:r>
            <a:r>
              <a:rPr dirty="0" sz="1200" b="1">
                <a:latin typeface="Verdana"/>
                <a:cs typeface="Verdana"/>
              </a:rPr>
              <a:t>O</a:t>
            </a:r>
            <a:r>
              <a:rPr dirty="0" sz="1200" spc="-20" b="1">
                <a:latin typeface="Verdana"/>
                <a:cs typeface="Verdana"/>
              </a:rPr>
              <a:t>P</a:t>
            </a:r>
            <a:r>
              <a:rPr dirty="0" sz="1200" spc="-20" b="1">
                <a:latin typeface="Verdana"/>
                <a:cs typeface="Verdana"/>
              </a:rPr>
              <a:t>Ç</a:t>
            </a:r>
            <a:r>
              <a:rPr dirty="0" sz="1200" spc="15" b="1">
                <a:latin typeface="Verdana"/>
                <a:cs typeface="Verdana"/>
              </a:rPr>
              <a:t>Ã</a:t>
            </a:r>
            <a:r>
              <a:rPr dirty="0" sz="1200" b="1">
                <a:latin typeface="Verdana"/>
                <a:cs typeface="Verdana"/>
              </a:rPr>
              <a:t>O</a:t>
            </a:r>
            <a:endParaRPr sz="1200">
              <a:latin typeface="Verdana"/>
              <a:cs typeface="Verdana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5217277" y="2793824"/>
          <a:ext cx="4483735" cy="339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6585"/>
                <a:gridCol w="782320"/>
                <a:gridCol w="845184"/>
                <a:gridCol w="728980"/>
                <a:gridCol w="817244"/>
                <a:gridCol w="692150"/>
              </a:tblGrid>
              <a:tr h="169813">
                <a:tc>
                  <a:txBody>
                    <a:bodyPr/>
                    <a:lstStyle/>
                    <a:p>
                      <a:pPr marL="64769">
                        <a:lnSpc>
                          <a:spcPts val="1019"/>
                        </a:lnSpc>
                        <a:spcBef>
                          <a:spcPts val="215"/>
                        </a:spcBef>
                      </a:pPr>
                      <a:r>
                        <a:rPr dirty="0" sz="900" spc="10">
                          <a:latin typeface="Verdana"/>
                          <a:cs typeface="Verdana"/>
                        </a:rPr>
                        <a:t>Brena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2730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3655">
                        <a:lnSpc>
                          <a:spcPts val="1019"/>
                        </a:lnSpc>
                        <a:spcBef>
                          <a:spcPts val="215"/>
                        </a:spcBef>
                      </a:pPr>
                      <a:r>
                        <a:rPr dirty="0" sz="900" spc="15">
                          <a:latin typeface="Verdana"/>
                          <a:cs typeface="Verdana"/>
                        </a:rPr>
                        <a:t>Mateus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2730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6985">
                        <a:lnSpc>
                          <a:spcPts val="1019"/>
                        </a:lnSpc>
                        <a:spcBef>
                          <a:spcPts val="215"/>
                        </a:spcBef>
                      </a:pPr>
                      <a:r>
                        <a:rPr dirty="0" sz="900" spc="20">
                          <a:latin typeface="Verdana"/>
                          <a:cs typeface="Verdana"/>
                        </a:rPr>
                        <a:t>Michele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2730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19"/>
                        </a:lnSpc>
                        <a:spcBef>
                          <a:spcPts val="215"/>
                        </a:spcBef>
                      </a:pPr>
                      <a:r>
                        <a:rPr dirty="0" sz="900" spc="-30">
                          <a:latin typeface="Verdana"/>
                          <a:cs typeface="Verdana"/>
                        </a:rPr>
                        <a:t>Israel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2730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9209">
                        <a:lnSpc>
                          <a:spcPts val="1019"/>
                        </a:lnSpc>
                        <a:spcBef>
                          <a:spcPts val="215"/>
                        </a:spcBef>
                      </a:pPr>
                      <a:r>
                        <a:rPr dirty="0" sz="900">
                          <a:latin typeface="Verdana"/>
                          <a:cs typeface="Verdana"/>
                        </a:rPr>
                        <a:t>Massilon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2730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9060">
                        <a:lnSpc>
                          <a:spcPts val="1019"/>
                        </a:lnSpc>
                        <a:spcBef>
                          <a:spcPts val="215"/>
                        </a:spcBef>
                      </a:pPr>
                      <a:r>
                        <a:rPr dirty="0" sz="900" spc="10">
                          <a:latin typeface="Verdana"/>
                          <a:cs typeface="Verdana"/>
                        </a:rPr>
                        <a:t>Juscelino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27305">
                    <a:solidFill>
                      <a:srgbClr val="FFFFFF"/>
                    </a:solidFill>
                  </a:tcPr>
                </a:tc>
              </a:tr>
              <a:tr h="169813">
                <a:tc>
                  <a:txBody>
                    <a:bodyPr/>
                    <a:lstStyle/>
                    <a:p>
                      <a:pPr marL="31750">
                        <a:lnSpc>
                          <a:spcPts val="1040"/>
                        </a:lnSpc>
                      </a:pPr>
                      <a:r>
                        <a:rPr dirty="0" sz="900" spc="5">
                          <a:latin typeface="Verdana"/>
                          <a:cs typeface="Verdana"/>
                        </a:rPr>
                        <a:t>Dianná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830">
                        <a:lnSpc>
                          <a:spcPts val="1040"/>
                        </a:lnSpc>
                      </a:pPr>
                      <a:r>
                        <a:rPr dirty="0" sz="900" spc="-15">
                          <a:latin typeface="Verdana"/>
                          <a:cs typeface="Verdana"/>
                        </a:rPr>
                        <a:t>Assayag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270">
                        <a:lnSpc>
                          <a:spcPts val="1040"/>
                        </a:lnSpc>
                      </a:pPr>
                      <a:r>
                        <a:rPr dirty="0" sz="900" spc="-10">
                          <a:latin typeface="Verdana"/>
                          <a:cs typeface="Verdana"/>
                        </a:rPr>
                        <a:t>Valadares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270">
                        <a:lnSpc>
                          <a:spcPts val="1040"/>
                        </a:lnSpc>
                      </a:pPr>
                      <a:r>
                        <a:rPr dirty="0" sz="900" spc="5">
                          <a:latin typeface="Verdana"/>
                          <a:cs typeface="Verdana"/>
                        </a:rPr>
                        <a:t>Paulain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ts val="1040"/>
                        </a:lnSpc>
                      </a:pPr>
                      <a:r>
                        <a:rPr dirty="0" sz="900" spc="10">
                          <a:latin typeface="Verdana"/>
                          <a:cs typeface="Verdana"/>
                        </a:rPr>
                        <a:t>Medeiros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9060">
                        <a:lnSpc>
                          <a:spcPts val="1040"/>
                        </a:lnSpc>
                      </a:pPr>
                      <a:r>
                        <a:rPr dirty="0" sz="900" spc="15">
                          <a:latin typeface="Verdana"/>
                          <a:cs typeface="Verdana"/>
                        </a:rPr>
                        <a:t>Manso</a:t>
                      </a:r>
                      <a:endParaRPr sz="900">
                        <a:latin typeface="Verdana"/>
                        <a:cs typeface="Verdana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11" name="object 11"/>
          <p:cNvGrpSpPr/>
          <p:nvPr/>
        </p:nvGrpSpPr>
        <p:grpSpPr>
          <a:xfrm>
            <a:off x="5059202" y="2714973"/>
            <a:ext cx="5537200" cy="3007995"/>
            <a:chOff x="5059202" y="2714973"/>
            <a:chExt cx="5537200" cy="3007995"/>
          </a:xfrm>
        </p:grpSpPr>
        <p:sp>
          <p:nvSpPr>
            <p:cNvPr id="12" name="object 12"/>
            <p:cNvSpPr/>
            <p:nvPr/>
          </p:nvSpPr>
          <p:spPr>
            <a:xfrm>
              <a:off x="6639870" y="2715925"/>
              <a:ext cx="789940" cy="501650"/>
            </a:xfrm>
            <a:custGeom>
              <a:avLst/>
              <a:gdLst/>
              <a:ahLst/>
              <a:cxnLst/>
              <a:rect l="l" t="t" r="r" b="b"/>
              <a:pathLst>
                <a:path w="789940" h="501650">
                  <a:moveTo>
                    <a:pt x="734551" y="0"/>
                  </a:moveTo>
                  <a:lnTo>
                    <a:pt x="55242" y="0"/>
                  </a:lnTo>
                  <a:lnTo>
                    <a:pt x="16175" y="16212"/>
                  </a:lnTo>
                  <a:lnTo>
                    <a:pt x="0" y="55323"/>
                  </a:lnTo>
                  <a:lnTo>
                    <a:pt x="0" y="446181"/>
                  </a:lnTo>
                  <a:lnTo>
                    <a:pt x="16175" y="485316"/>
                  </a:lnTo>
                  <a:lnTo>
                    <a:pt x="55242" y="501504"/>
                  </a:lnTo>
                  <a:lnTo>
                    <a:pt x="734552" y="501504"/>
                  </a:lnTo>
                  <a:lnTo>
                    <a:pt x="756070" y="497162"/>
                  </a:lnTo>
                  <a:lnTo>
                    <a:pt x="773650" y="485316"/>
                  </a:lnTo>
                  <a:lnTo>
                    <a:pt x="785508" y="467733"/>
                  </a:lnTo>
                  <a:lnTo>
                    <a:pt x="789857" y="446181"/>
                  </a:lnTo>
                  <a:lnTo>
                    <a:pt x="789857" y="55323"/>
                  </a:lnTo>
                  <a:lnTo>
                    <a:pt x="785508" y="33798"/>
                  </a:lnTo>
                  <a:lnTo>
                    <a:pt x="773650" y="16212"/>
                  </a:lnTo>
                  <a:lnTo>
                    <a:pt x="756070" y="4350"/>
                  </a:lnTo>
                  <a:lnTo>
                    <a:pt x="7345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639870" y="2715925"/>
              <a:ext cx="789940" cy="501650"/>
            </a:xfrm>
            <a:custGeom>
              <a:avLst/>
              <a:gdLst/>
              <a:ahLst/>
              <a:cxnLst/>
              <a:rect l="l" t="t" r="r" b="b"/>
              <a:pathLst>
                <a:path w="789940" h="501650">
                  <a:moveTo>
                    <a:pt x="0" y="55323"/>
                  </a:moveTo>
                  <a:lnTo>
                    <a:pt x="4339" y="33798"/>
                  </a:lnTo>
                  <a:lnTo>
                    <a:pt x="16175" y="16212"/>
                  </a:lnTo>
                  <a:lnTo>
                    <a:pt x="33734" y="4350"/>
                  </a:lnTo>
                  <a:lnTo>
                    <a:pt x="55242" y="0"/>
                  </a:lnTo>
                  <a:lnTo>
                    <a:pt x="734551" y="0"/>
                  </a:lnTo>
                  <a:lnTo>
                    <a:pt x="773650" y="16212"/>
                  </a:lnTo>
                  <a:lnTo>
                    <a:pt x="789857" y="55323"/>
                  </a:lnTo>
                  <a:lnTo>
                    <a:pt x="789857" y="446181"/>
                  </a:lnTo>
                  <a:lnTo>
                    <a:pt x="785508" y="467733"/>
                  </a:lnTo>
                  <a:lnTo>
                    <a:pt x="773650" y="485316"/>
                  </a:lnTo>
                  <a:lnTo>
                    <a:pt x="756070" y="497162"/>
                  </a:lnTo>
                  <a:lnTo>
                    <a:pt x="734552" y="501504"/>
                  </a:lnTo>
                  <a:lnTo>
                    <a:pt x="55242" y="501504"/>
                  </a:lnTo>
                  <a:lnTo>
                    <a:pt x="16175" y="485316"/>
                  </a:lnTo>
                  <a:lnTo>
                    <a:pt x="0" y="446181"/>
                  </a:lnTo>
                  <a:lnTo>
                    <a:pt x="0" y="5532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850013" y="2715925"/>
              <a:ext cx="785495" cy="501650"/>
            </a:xfrm>
            <a:custGeom>
              <a:avLst/>
              <a:gdLst/>
              <a:ahLst/>
              <a:cxnLst/>
              <a:rect l="l" t="t" r="r" b="b"/>
              <a:pathLst>
                <a:path w="785495" h="501650">
                  <a:moveTo>
                    <a:pt x="729822" y="0"/>
                  </a:moveTo>
                  <a:lnTo>
                    <a:pt x="55242" y="0"/>
                  </a:lnTo>
                  <a:lnTo>
                    <a:pt x="16175" y="16212"/>
                  </a:lnTo>
                  <a:lnTo>
                    <a:pt x="0" y="55323"/>
                  </a:lnTo>
                  <a:lnTo>
                    <a:pt x="0" y="446181"/>
                  </a:lnTo>
                  <a:lnTo>
                    <a:pt x="16175" y="485316"/>
                  </a:lnTo>
                  <a:lnTo>
                    <a:pt x="55242" y="501504"/>
                  </a:lnTo>
                  <a:lnTo>
                    <a:pt x="729822" y="501504"/>
                  </a:lnTo>
                  <a:lnTo>
                    <a:pt x="751340" y="497162"/>
                  </a:lnTo>
                  <a:lnTo>
                    <a:pt x="768921" y="485316"/>
                  </a:lnTo>
                  <a:lnTo>
                    <a:pt x="780778" y="467733"/>
                  </a:lnTo>
                  <a:lnTo>
                    <a:pt x="785128" y="446181"/>
                  </a:lnTo>
                  <a:lnTo>
                    <a:pt x="785128" y="55323"/>
                  </a:lnTo>
                  <a:lnTo>
                    <a:pt x="780778" y="33798"/>
                  </a:lnTo>
                  <a:lnTo>
                    <a:pt x="768921" y="16212"/>
                  </a:lnTo>
                  <a:lnTo>
                    <a:pt x="751340" y="4350"/>
                  </a:lnTo>
                  <a:lnTo>
                    <a:pt x="729822" y="0"/>
                  </a:lnTo>
                  <a:close/>
                </a:path>
              </a:pathLst>
            </a:custGeom>
            <a:solidFill>
              <a:srgbClr val="F4DE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850013" y="2715925"/>
              <a:ext cx="785495" cy="501650"/>
            </a:xfrm>
            <a:custGeom>
              <a:avLst/>
              <a:gdLst/>
              <a:ahLst/>
              <a:cxnLst/>
              <a:rect l="l" t="t" r="r" b="b"/>
              <a:pathLst>
                <a:path w="785495" h="501650">
                  <a:moveTo>
                    <a:pt x="0" y="55323"/>
                  </a:moveTo>
                  <a:lnTo>
                    <a:pt x="4339" y="33798"/>
                  </a:lnTo>
                  <a:lnTo>
                    <a:pt x="16175" y="16212"/>
                  </a:lnTo>
                  <a:lnTo>
                    <a:pt x="33734" y="4350"/>
                  </a:lnTo>
                  <a:lnTo>
                    <a:pt x="55242" y="0"/>
                  </a:lnTo>
                  <a:lnTo>
                    <a:pt x="729822" y="0"/>
                  </a:lnTo>
                  <a:lnTo>
                    <a:pt x="768921" y="16212"/>
                  </a:lnTo>
                  <a:lnTo>
                    <a:pt x="785128" y="55323"/>
                  </a:lnTo>
                  <a:lnTo>
                    <a:pt x="785128" y="446181"/>
                  </a:lnTo>
                  <a:lnTo>
                    <a:pt x="780778" y="467733"/>
                  </a:lnTo>
                  <a:lnTo>
                    <a:pt x="768921" y="485316"/>
                  </a:lnTo>
                  <a:lnTo>
                    <a:pt x="751340" y="497162"/>
                  </a:lnTo>
                  <a:lnTo>
                    <a:pt x="729822" y="501504"/>
                  </a:lnTo>
                  <a:lnTo>
                    <a:pt x="55242" y="501504"/>
                  </a:lnTo>
                  <a:lnTo>
                    <a:pt x="16175" y="485316"/>
                  </a:lnTo>
                  <a:lnTo>
                    <a:pt x="0" y="446181"/>
                  </a:lnTo>
                  <a:lnTo>
                    <a:pt x="0" y="5532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060155" y="2715925"/>
              <a:ext cx="789940" cy="501650"/>
            </a:xfrm>
            <a:custGeom>
              <a:avLst/>
              <a:gdLst/>
              <a:ahLst/>
              <a:cxnLst/>
              <a:rect l="l" t="t" r="r" b="b"/>
              <a:pathLst>
                <a:path w="789939" h="501650">
                  <a:moveTo>
                    <a:pt x="734551" y="0"/>
                  </a:moveTo>
                  <a:lnTo>
                    <a:pt x="55242" y="0"/>
                  </a:lnTo>
                  <a:lnTo>
                    <a:pt x="16175" y="16212"/>
                  </a:lnTo>
                  <a:lnTo>
                    <a:pt x="0" y="55323"/>
                  </a:lnTo>
                  <a:lnTo>
                    <a:pt x="0" y="446181"/>
                  </a:lnTo>
                  <a:lnTo>
                    <a:pt x="16175" y="485316"/>
                  </a:lnTo>
                  <a:lnTo>
                    <a:pt x="55242" y="501504"/>
                  </a:lnTo>
                  <a:lnTo>
                    <a:pt x="734552" y="501504"/>
                  </a:lnTo>
                  <a:lnTo>
                    <a:pt x="756070" y="497162"/>
                  </a:lnTo>
                  <a:lnTo>
                    <a:pt x="773650" y="485316"/>
                  </a:lnTo>
                  <a:lnTo>
                    <a:pt x="785508" y="467733"/>
                  </a:lnTo>
                  <a:lnTo>
                    <a:pt x="789857" y="446181"/>
                  </a:lnTo>
                  <a:lnTo>
                    <a:pt x="789857" y="55323"/>
                  </a:lnTo>
                  <a:lnTo>
                    <a:pt x="785508" y="33798"/>
                  </a:lnTo>
                  <a:lnTo>
                    <a:pt x="773650" y="16212"/>
                  </a:lnTo>
                  <a:lnTo>
                    <a:pt x="756070" y="4350"/>
                  </a:lnTo>
                  <a:lnTo>
                    <a:pt x="734551" y="0"/>
                  </a:lnTo>
                  <a:close/>
                </a:path>
              </a:pathLst>
            </a:custGeom>
            <a:solidFill>
              <a:srgbClr val="F0BE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060155" y="2715925"/>
              <a:ext cx="789940" cy="501650"/>
            </a:xfrm>
            <a:custGeom>
              <a:avLst/>
              <a:gdLst/>
              <a:ahLst/>
              <a:cxnLst/>
              <a:rect l="l" t="t" r="r" b="b"/>
              <a:pathLst>
                <a:path w="789939" h="501650">
                  <a:moveTo>
                    <a:pt x="0" y="55323"/>
                  </a:moveTo>
                  <a:lnTo>
                    <a:pt x="4339" y="33798"/>
                  </a:lnTo>
                  <a:lnTo>
                    <a:pt x="16175" y="16212"/>
                  </a:lnTo>
                  <a:lnTo>
                    <a:pt x="33734" y="4350"/>
                  </a:lnTo>
                  <a:lnTo>
                    <a:pt x="55242" y="0"/>
                  </a:lnTo>
                  <a:lnTo>
                    <a:pt x="734551" y="0"/>
                  </a:lnTo>
                  <a:lnTo>
                    <a:pt x="773650" y="16212"/>
                  </a:lnTo>
                  <a:lnTo>
                    <a:pt x="789857" y="55323"/>
                  </a:lnTo>
                  <a:lnTo>
                    <a:pt x="789857" y="446181"/>
                  </a:lnTo>
                  <a:lnTo>
                    <a:pt x="785508" y="467733"/>
                  </a:lnTo>
                  <a:lnTo>
                    <a:pt x="773650" y="485316"/>
                  </a:lnTo>
                  <a:lnTo>
                    <a:pt x="756070" y="497162"/>
                  </a:lnTo>
                  <a:lnTo>
                    <a:pt x="734552" y="501504"/>
                  </a:lnTo>
                  <a:lnTo>
                    <a:pt x="55242" y="501504"/>
                  </a:lnTo>
                  <a:lnTo>
                    <a:pt x="16175" y="485316"/>
                  </a:lnTo>
                  <a:lnTo>
                    <a:pt x="0" y="446181"/>
                  </a:lnTo>
                  <a:lnTo>
                    <a:pt x="0" y="5532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7429728" y="2715925"/>
              <a:ext cx="785495" cy="501650"/>
            </a:xfrm>
            <a:custGeom>
              <a:avLst/>
              <a:gdLst/>
              <a:ahLst/>
              <a:cxnLst/>
              <a:rect l="l" t="t" r="r" b="b"/>
              <a:pathLst>
                <a:path w="785495" h="501650">
                  <a:moveTo>
                    <a:pt x="729822" y="0"/>
                  </a:moveTo>
                  <a:lnTo>
                    <a:pt x="55242" y="0"/>
                  </a:lnTo>
                  <a:lnTo>
                    <a:pt x="16175" y="16212"/>
                  </a:lnTo>
                  <a:lnTo>
                    <a:pt x="0" y="55323"/>
                  </a:lnTo>
                  <a:lnTo>
                    <a:pt x="0" y="446181"/>
                  </a:lnTo>
                  <a:lnTo>
                    <a:pt x="16175" y="485316"/>
                  </a:lnTo>
                  <a:lnTo>
                    <a:pt x="55242" y="501504"/>
                  </a:lnTo>
                  <a:lnTo>
                    <a:pt x="729822" y="501504"/>
                  </a:lnTo>
                  <a:lnTo>
                    <a:pt x="751340" y="497162"/>
                  </a:lnTo>
                  <a:lnTo>
                    <a:pt x="768921" y="485316"/>
                  </a:lnTo>
                  <a:lnTo>
                    <a:pt x="780778" y="467733"/>
                  </a:lnTo>
                  <a:lnTo>
                    <a:pt x="785128" y="446181"/>
                  </a:lnTo>
                  <a:lnTo>
                    <a:pt x="785128" y="55323"/>
                  </a:lnTo>
                  <a:lnTo>
                    <a:pt x="780778" y="33798"/>
                  </a:lnTo>
                  <a:lnTo>
                    <a:pt x="768921" y="16212"/>
                  </a:lnTo>
                  <a:lnTo>
                    <a:pt x="751340" y="4350"/>
                  </a:lnTo>
                  <a:lnTo>
                    <a:pt x="7298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7429728" y="2715925"/>
              <a:ext cx="785495" cy="501650"/>
            </a:xfrm>
            <a:custGeom>
              <a:avLst/>
              <a:gdLst/>
              <a:ahLst/>
              <a:cxnLst/>
              <a:rect l="l" t="t" r="r" b="b"/>
              <a:pathLst>
                <a:path w="785495" h="501650">
                  <a:moveTo>
                    <a:pt x="0" y="55323"/>
                  </a:moveTo>
                  <a:lnTo>
                    <a:pt x="4339" y="33798"/>
                  </a:lnTo>
                  <a:lnTo>
                    <a:pt x="16175" y="16212"/>
                  </a:lnTo>
                  <a:lnTo>
                    <a:pt x="33734" y="4350"/>
                  </a:lnTo>
                  <a:lnTo>
                    <a:pt x="55242" y="0"/>
                  </a:lnTo>
                  <a:lnTo>
                    <a:pt x="729822" y="0"/>
                  </a:lnTo>
                  <a:lnTo>
                    <a:pt x="768921" y="16212"/>
                  </a:lnTo>
                  <a:lnTo>
                    <a:pt x="785128" y="55323"/>
                  </a:lnTo>
                  <a:lnTo>
                    <a:pt x="785128" y="446181"/>
                  </a:lnTo>
                  <a:lnTo>
                    <a:pt x="780778" y="467733"/>
                  </a:lnTo>
                  <a:lnTo>
                    <a:pt x="768921" y="485316"/>
                  </a:lnTo>
                  <a:lnTo>
                    <a:pt x="751340" y="497162"/>
                  </a:lnTo>
                  <a:lnTo>
                    <a:pt x="729822" y="501504"/>
                  </a:lnTo>
                  <a:lnTo>
                    <a:pt x="55242" y="501504"/>
                  </a:lnTo>
                  <a:lnTo>
                    <a:pt x="16175" y="485316"/>
                  </a:lnTo>
                  <a:lnTo>
                    <a:pt x="0" y="446181"/>
                  </a:lnTo>
                  <a:lnTo>
                    <a:pt x="0" y="5532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8219586" y="2715925"/>
              <a:ext cx="785495" cy="501650"/>
            </a:xfrm>
            <a:custGeom>
              <a:avLst/>
              <a:gdLst/>
              <a:ahLst/>
              <a:cxnLst/>
              <a:rect l="l" t="t" r="r" b="b"/>
              <a:pathLst>
                <a:path w="785495" h="501650">
                  <a:moveTo>
                    <a:pt x="729822" y="0"/>
                  </a:moveTo>
                  <a:lnTo>
                    <a:pt x="55242" y="0"/>
                  </a:lnTo>
                  <a:lnTo>
                    <a:pt x="16175" y="16212"/>
                  </a:lnTo>
                  <a:lnTo>
                    <a:pt x="0" y="55323"/>
                  </a:lnTo>
                  <a:lnTo>
                    <a:pt x="0" y="446181"/>
                  </a:lnTo>
                  <a:lnTo>
                    <a:pt x="16175" y="485316"/>
                  </a:lnTo>
                  <a:lnTo>
                    <a:pt x="55242" y="501504"/>
                  </a:lnTo>
                  <a:lnTo>
                    <a:pt x="729822" y="501504"/>
                  </a:lnTo>
                  <a:lnTo>
                    <a:pt x="751340" y="497162"/>
                  </a:lnTo>
                  <a:lnTo>
                    <a:pt x="768921" y="485316"/>
                  </a:lnTo>
                  <a:lnTo>
                    <a:pt x="780778" y="467733"/>
                  </a:lnTo>
                  <a:lnTo>
                    <a:pt x="785128" y="446181"/>
                  </a:lnTo>
                  <a:lnTo>
                    <a:pt x="785128" y="55323"/>
                  </a:lnTo>
                  <a:lnTo>
                    <a:pt x="780778" y="33798"/>
                  </a:lnTo>
                  <a:lnTo>
                    <a:pt x="768921" y="16212"/>
                  </a:lnTo>
                  <a:lnTo>
                    <a:pt x="751340" y="4350"/>
                  </a:lnTo>
                  <a:lnTo>
                    <a:pt x="7298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8219586" y="2715925"/>
              <a:ext cx="785495" cy="501650"/>
            </a:xfrm>
            <a:custGeom>
              <a:avLst/>
              <a:gdLst/>
              <a:ahLst/>
              <a:cxnLst/>
              <a:rect l="l" t="t" r="r" b="b"/>
              <a:pathLst>
                <a:path w="785495" h="501650">
                  <a:moveTo>
                    <a:pt x="0" y="55323"/>
                  </a:moveTo>
                  <a:lnTo>
                    <a:pt x="4339" y="33798"/>
                  </a:lnTo>
                  <a:lnTo>
                    <a:pt x="16175" y="16212"/>
                  </a:lnTo>
                  <a:lnTo>
                    <a:pt x="33734" y="4350"/>
                  </a:lnTo>
                  <a:lnTo>
                    <a:pt x="55242" y="0"/>
                  </a:lnTo>
                  <a:lnTo>
                    <a:pt x="729822" y="0"/>
                  </a:lnTo>
                  <a:lnTo>
                    <a:pt x="768921" y="16212"/>
                  </a:lnTo>
                  <a:lnTo>
                    <a:pt x="785128" y="55323"/>
                  </a:lnTo>
                  <a:lnTo>
                    <a:pt x="785128" y="446181"/>
                  </a:lnTo>
                  <a:lnTo>
                    <a:pt x="780778" y="467733"/>
                  </a:lnTo>
                  <a:lnTo>
                    <a:pt x="768921" y="485316"/>
                  </a:lnTo>
                  <a:lnTo>
                    <a:pt x="751340" y="497162"/>
                  </a:lnTo>
                  <a:lnTo>
                    <a:pt x="729822" y="501504"/>
                  </a:lnTo>
                  <a:lnTo>
                    <a:pt x="55242" y="501504"/>
                  </a:lnTo>
                  <a:lnTo>
                    <a:pt x="16175" y="485316"/>
                  </a:lnTo>
                  <a:lnTo>
                    <a:pt x="0" y="446181"/>
                  </a:lnTo>
                  <a:lnTo>
                    <a:pt x="0" y="5532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9009444" y="2715925"/>
              <a:ext cx="785495" cy="501650"/>
            </a:xfrm>
            <a:custGeom>
              <a:avLst/>
              <a:gdLst/>
              <a:ahLst/>
              <a:cxnLst/>
              <a:rect l="l" t="t" r="r" b="b"/>
              <a:pathLst>
                <a:path w="785495" h="501650">
                  <a:moveTo>
                    <a:pt x="729822" y="0"/>
                  </a:moveTo>
                  <a:lnTo>
                    <a:pt x="55242" y="0"/>
                  </a:lnTo>
                  <a:lnTo>
                    <a:pt x="16175" y="16212"/>
                  </a:lnTo>
                  <a:lnTo>
                    <a:pt x="0" y="55323"/>
                  </a:lnTo>
                  <a:lnTo>
                    <a:pt x="0" y="446181"/>
                  </a:lnTo>
                  <a:lnTo>
                    <a:pt x="16175" y="485316"/>
                  </a:lnTo>
                  <a:lnTo>
                    <a:pt x="55242" y="501504"/>
                  </a:lnTo>
                  <a:lnTo>
                    <a:pt x="729822" y="501504"/>
                  </a:lnTo>
                  <a:lnTo>
                    <a:pt x="751340" y="497162"/>
                  </a:lnTo>
                  <a:lnTo>
                    <a:pt x="768921" y="485316"/>
                  </a:lnTo>
                  <a:lnTo>
                    <a:pt x="780778" y="467733"/>
                  </a:lnTo>
                  <a:lnTo>
                    <a:pt x="785128" y="446181"/>
                  </a:lnTo>
                  <a:lnTo>
                    <a:pt x="785128" y="55323"/>
                  </a:lnTo>
                  <a:lnTo>
                    <a:pt x="780778" y="33798"/>
                  </a:lnTo>
                  <a:lnTo>
                    <a:pt x="768921" y="16212"/>
                  </a:lnTo>
                  <a:lnTo>
                    <a:pt x="751340" y="4350"/>
                  </a:lnTo>
                  <a:lnTo>
                    <a:pt x="7298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9009444" y="2715925"/>
              <a:ext cx="785495" cy="501650"/>
            </a:xfrm>
            <a:custGeom>
              <a:avLst/>
              <a:gdLst/>
              <a:ahLst/>
              <a:cxnLst/>
              <a:rect l="l" t="t" r="r" b="b"/>
              <a:pathLst>
                <a:path w="785495" h="501650">
                  <a:moveTo>
                    <a:pt x="0" y="55323"/>
                  </a:moveTo>
                  <a:lnTo>
                    <a:pt x="4339" y="33798"/>
                  </a:lnTo>
                  <a:lnTo>
                    <a:pt x="16175" y="16212"/>
                  </a:lnTo>
                  <a:lnTo>
                    <a:pt x="33734" y="4350"/>
                  </a:lnTo>
                  <a:lnTo>
                    <a:pt x="55242" y="0"/>
                  </a:lnTo>
                  <a:lnTo>
                    <a:pt x="729822" y="0"/>
                  </a:lnTo>
                  <a:lnTo>
                    <a:pt x="768921" y="16212"/>
                  </a:lnTo>
                  <a:lnTo>
                    <a:pt x="785128" y="55323"/>
                  </a:lnTo>
                  <a:lnTo>
                    <a:pt x="785128" y="446181"/>
                  </a:lnTo>
                  <a:lnTo>
                    <a:pt x="780778" y="467733"/>
                  </a:lnTo>
                  <a:lnTo>
                    <a:pt x="768921" y="485316"/>
                  </a:lnTo>
                  <a:lnTo>
                    <a:pt x="751340" y="497162"/>
                  </a:lnTo>
                  <a:lnTo>
                    <a:pt x="729822" y="501504"/>
                  </a:lnTo>
                  <a:lnTo>
                    <a:pt x="55242" y="501504"/>
                  </a:lnTo>
                  <a:lnTo>
                    <a:pt x="16175" y="485316"/>
                  </a:lnTo>
                  <a:lnTo>
                    <a:pt x="0" y="446181"/>
                  </a:lnTo>
                  <a:lnTo>
                    <a:pt x="0" y="5532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0586763" y="3216149"/>
              <a:ext cx="9525" cy="2506980"/>
            </a:xfrm>
            <a:custGeom>
              <a:avLst/>
              <a:gdLst/>
              <a:ahLst/>
              <a:cxnLst/>
              <a:rect l="l" t="t" r="r" b="b"/>
              <a:pathLst>
                <a:path w="9525" h="2506979">
                  <a:moveTo>
                    <a:pt x="0" y="2506451"/>
                  </a:moveTo>
                  <a:lnTo>
                    <a:pt x="9460" y="2506451"/>
                  </a:lnTo>
                  <a:lnTo>
                    <a:pt x="9460" y="0"/>
                  </a:lnTo>
                  <a:lnTo>
                    <a:pt x="0" y="0"/>
                  </a:lnTo>
                  <a:lnTo>
                    <a:pt x="0" y="2506451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/>
          <p:cNvGrpSpPr/>
          <p:nvPr/>
        </p:nvGrpSpPr>
        <p:grpSpPr>
          <a:xfrm>
            <a:off x="9798513" y="2715137"/>
            <a:ext cx="791845" cy="503555"/>
            <a:chOff x="9798513" y="2715137"/>
            <a:chExt cx="791845" cy="503555"/>
          </a:xfrm>
        </p:grpSpPr>
        <p:sp>
          <p:nvSpPr>
            <p:cNvPr id="26" name="object 26"/>
            <p:cNvSpPr/>
            <p:nvPr/>
          </p:nvSpPr>
          <p:spPr>
            <a:xfrm>
              <a:off x="9799301" y="2715925"/>
              <a:ext cx="789940" cy="501650"/>
            </a:xfrm>
            <a:custGeom>
              <a:avLst/>
              <a:gdLst/>
              <a:ahLst/>
              <a:cxnLst/>
              <a:rect l="l" t="t" r="r" b="b"/>
              <a:pathLst>
                <a:path w="789940" h="501650">
                  <a:moveTo>
                    <a:pt x="734551" y="0"/>
                  </a:moveTo>
                  <a:lnTo>
                    <a:pt x="55242" y="0"/>
                  </a:lnTo>
                  <a:lnTo>
                    <a:pt x="16175" y="16212"/>
                  </a:lnTo>
                  <a:lnTo>
                    <a:pt x="0" y="55323"/>
                  </a:lnTo>
                  <a:lnTo>
                    <a:pt x="0" y="446181"/>
                  </a:lnTo>
                  <a:lnTo>
                    <a:pt x="16175" y="485316"/>
                  </a:lnTo>
                  <a:lnTo>
                    <a:pt x="55242" y="501504"/>
                  </a:lnTo>
                  <a:lnTo>
                    <a:pt x="734552" y="501504"/>
                  </a:lnTo>
                  <a:lnTo>
                    <a:pt x="756070" y="497162"/>
                  </a:lnTo>
                  <a:lnTo>
                    <a:pt x="773650" y="485316"/>
                  </a:lnTo>
                  <a:lnTo>
                    <a:pt x="785508" y="467733"/>
                  </a:lnTo>
                  <a:lnTo>
                    <a:pt x="789857" y="446181"/>
                  </a:lnTo>
                  <a:lnTo>
                    <a:pt x="789857" y="55323"/>
                  </a:lnTo>
                  <a:lnTo>
                    <a:pt x="785508" y="33798"/>
                  </a:lnTo>
                  <a:lnTo>
                    <a:pt x="773650" y="16212"/>
                  </a:lnTo>
                  <a:lnTo>
                    <a:pt x="756070" y="4350"/>
                  </a:lnTo>
                  <a:lnTo>
                    <a:pt x="734551" y="0"/>
                  </a:lnTo>
                  <a:close/>
                </a:path>
              </a:pathLst>
            </a:custGeom>
            <a:solidFill>
              <a:srgbClr val="3B383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9799301" y="2715925"/>
              <a:ext cx="789940" cy="501650"/>
            </a:xfrm>
            <a:custGeom>
              <a:avLst/>
              <a:gdLst/>
              <a:ahLst/>
              <a:cxnLst/>
              <a:rect l="l" t="t" r="r" b="b"/>
              <a:pathLst>
                <a:path w="789940" h="501650">
                  <a:moveTo>
                    <a:pt x="0" y="55323"/>
                  </a:moveTo>
                  <a:lnTo>
                    <a:pt x="4339" y="33798"/>
                  </a:lnTo>
                  <a:lnTo>
                    <a:pt x="16175" y="16212"/>
                  </a:lnTo>
                  <a:lnTo>
                    <a:pt x="33734" y="4350"/>
                  </a:lnTo>
                  <a:lnTo>
                    <a:pt x="55242" y="0"/>
                  </a:lnTo>
                  <a:lnTo>
                    <a:pt x="734551" y="0"/>
                  </a:lnTo>
                  <a:lnTo>
                    <a:pt x="773650" y="16212"/>
                  </a:lnTo>
                  <a:lnTo>
                    <a:pt x="789857" y="55323"/>
                  </a:lnTo>
                  <a:lnTo>
                    <a:pt x="789857" y="446181"/>
                  </a:lnTo>
                  <a:lnTo>
                    <a:pt x="785508" y="467733"/>
                  </a:lnTo>
                  <a:lnTo>
                    <a:pt x="773650" y="485316"/>
                  </a:lnTo>
                  <a:lnTo>
                    <a:pt x="756070" y="497162"/>
                  </a:lnTo>
                  <a:lnTo>
                    <a:pt x="734552" y="501504"/>
                  </a:lnTo>
                  <a:lnTo>
                    <a:pt x="55242" y="501504"/>
                  </a:lnTo>
                  <a:lnTo>
                    <a:pt x="16175" y="485316"/>
                  </a:lnTo>
                  <a:lnTo>
                    <a:pt x="0" y="446181"/>
                  </a:lnTo>
                  <a:lnTo>
                    <a:pt x="0" y="55323"/>
                  </a:lnTo>
                  <a:close/>
                </a:path>
              </a:pathLst>
            </a:custGeom>
            <a:ln w="3175">
              <a:solidFill>
                <a:srgbClr val="3B383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9911591" y="2757003"/>
            <a:ext cx="563880" cy="407034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algn="ctr" marL="12700" marR="5080" indent="8255">
              <a:lnSpc>
                <a:spcPct val="105000"/>
              </a:lnSpc>
              <a:spcBef>
                <a:spcPts val="70"/>
              </a:spcBef>
            </a:pPr>
            <a:r>
              <a:rPr dirty="0" sz="800" spc="65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800" spc="15">
                <a:solidFill>
                  <a:srgbClr val="FFFFFF"/>
                </a:solidFill>
                <a:latin typeface="Verdana"/>
                <a:cs typeface="Verdana"/>
              </a:rPr>
              <a:t>ão</a:t>
            </a:r>
            <a:r>
              <a:rPr dirty="0" sz="8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800" spc="-15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800" spc="30">
                <a:solidFill>
                  <a:srgbClr val="FFFFFF"/>
                </a:solidFill>
                <a:latin typeface="Verdana"/>
                <a:cs typeface="Verdana"/>
              </a:rPr>
              <a:t>ab</a:t>
            </a:r>
            <a:r>
              <a:rPr dirty="0" sz="800" spc="5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800" spc="-80">
                <a:solidFill>
                  <a:srgbClr val="FFFFFF"/>
                </a:solidFill>
                <a:latin typeface="Verdana"/>
                <a:cs typeface="Verdana"/>
              </a:rPr>
              <a:t>/  </a:t>
            </a:r>
            <a:r>
              <a:rPr dirty="0" sz="800" spc="65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800" spc="15">
                <a:solidFill>
                  <a:srgbClr val="FFFFFF"/>
                </a:solidFill>
                <a:latin typeface="Verdana"/>
                <a:cs typeface="Verdana"/>
              </a:rPr>
              <a:t>ão</a:t>
            </a:r>
            <a:r>
              <a:rPr dirty="0" sz="8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800" spc="55">
                <a:solidFill>
                  <a:srgbClr val="FFFFFF"/>
                </a:solidFill>
                <a:latin typeface="Verdana"/>
                <a:cs typeface="Verdana"/>
              </a:rPr>
              <a:t>q</a:t>
            </a:r>
            <a:r>
              <a:rPr dirty="0" sz="800" spc="5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dirty="0" sz="80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800" spc="-15">
                <a:solidFill>
                  <a:srgbClr val="FFFFFF"/>
                </a:solidFill>
                <a:latin typeface="Verdana"/>
                <a:cs typeface="Verdana"/>
              </a:rPr>
              <a:t>s  </a:t>
            </a:r>
            <a:r>
              <a:rPr dirty="0" sz="800" spc="-1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dirty="0" sz="80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800" spc="-15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800" spc="55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dirty="0" sz="800" spc="3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dirty="0" sz="800" spc="45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800" spc="55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80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800" spc="-15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endParaRPr sz="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86310" y="6594957"/>
            <a:ext cx="251459" cy="1889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4319" y="508761"/>
            <a:ext cx="1583690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75">
                <a:solidFill>
                  <a:srgbClr val="FFFFFF"/>
                </a:solidFill>
              </a:rPr>
              <a:t>Principal </a:t>
            </a:r>
            <a:r>
              <a:rPr dirty="0" sz="2400" spc="-70">
                <a:solidFill>
                  <a:srgbClr val="FFFFFF"/>
                </a:solidFill>
              </a:rPr>
              <a:t> </a:t>
            </a:r>
            <a:r>
              <a:rPr dirty="0" sz="2400" spc="-75">
                <a:solidFill>
                  <a:srgbClr val="FFFFFF"/>
                </a:solidFill>
              </a:rPr>
              <a:t>Problema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4758563" y="285241"/>
            <a:ext cx="3110230" cy="320040"/>
            <a:chOff x="4758563" y="285241"/>
            <a:chExt cx="3110230" cy="320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8563" y="285241"/>
              <a:ext cx="3110102" cy="1615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8563" y="443433"/>
              <a:ext cx="826554" cy="16184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517260" y="424637"/>
            <a:ext cx="8255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º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58563" y="443433"/>
            <a:ext cx="2573020" cy="483870"/>
            <a:chOff x="4758563" y="443433"/>
            <a:chExt cx="2573020" cy="4838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9877" y="443433"/>
              <a:ext cx="1711578" cy="1618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8563" y="605663"/>
              <a:ext cx="718553" cy="1615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6931" y="605663"/>
              <a:ext cx="140208" cy="1615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0817" y="601090"/>
              <a:ext cx="505091" cy="1661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62777" y="605663"/>
              <a:ext cx="608533" cy="1615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58563" y="765683"/>
              <a:ext cx="1185392" cy="1615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69813" y="765683"/>
              <a:ext cx="176784" cy="1615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90209" y="761111"/>
              <a:ext cx="503351" cy="1661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30645" y="765683"/>
              <a:ext cx="608533" cy="161544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429564" y="3459607"/>
            <a:ext cx="4003675" cy="24041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600" spc="-114" b="1">
                <a:solidFill>
                  <a:srgbClr val="046CF1"/>
                </a:solidFill>
                <a:latin typeface="Verdana"/>
                <a:cs typeface="Verdana"/>
              </a:rPr>
              <a:t>Na</a:t>
            </a:r>
            <a:r>
              <a:rPr dirty="0" sz="2600" spc="-15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75" b="1">
                <a:solidFill>
                  <a:srgbClr val="046CF1"/>
                </a:solidFill>
                <a:latin typeface="Verdana"/>
                <a:cs typeface="Verdana"/>
              </a:rPr>
              <a:t>s</a:t>
            </a:r>
            <a:r>
              <a:rPr dirty="0" sz="2600" spc="-100" b="1">
                <a:solidFill>
                  <a:srgbClr val="046CF1"/>
                </a:solidFill>
                <a:latin typeface="Verdana"/>
                <a:cs typeface="Verdana"/>
              </a:rPr>
              <a:t>ua</a:t>
            </a:r>
            <a:r>
              <a:rPr dirty="0" sz="2600" spc="-17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05" b="1">
                <a:solidFill>
                  <a:srgbClr val="046CF1"/>
                </a:solidFill>
                <a:latin typeface="Verdana"/>
                <a:cs typeface="Verdana"/>
              </a:rPr>
              <a:t>opinião,</a:t>
            </a:r>
            <a:r>
              <a:rPr dirty="0" sz="2600" spc="-16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80" b="1">
                <a:solidFill>
                  <a:srgbClr val="046CF1"/>
                </a:solidFill>
                <a:latin typeface="Verdana"/>
                <a:cs typeface="Verdana"/>
              </a:rPr>
              <a:t>qual</a:t>
            </a:r>
            <a:r>
              <a:rPr dirty="0" sz="2600" spc="-15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55" b="1">
                <a:solidFill>
                  <a:srgbClr val="046CF1"/>
                </a:solidFill>
                <a:latin typeface="Verdana"/>
                <a:cs typeface="Verdana"/>
              </a:rPr>
              <a:t>o  </a:t>
            </a:r>
            <a:r>
              <a:rPr dirty="0" sz="2600" spc="-114" b="1">
                <a:solidFill>
                  <a:srgbClr val="046CF1"/>
                </a:solidFill>
                <a:latin typeface="Verdana"/>
                <a:cs typeface="Verdana"/>
              </a:rPr>
              <a:t>p</a:t>
            </a:r>
            <a:r>
              <a:rPr dirty="0" sz="2600" spc="-75" b="1">
                <a:solidFill>
                  <a:srgbClr val="046CF1"/>
                </a:solidFill>
                <a:latin typeface="Verdana"/>
                <a:cs typeface="Verdana"/>
              </a:rPr>
              <a:t>r</a:t>
            </a:r>
            <a:r>
              <a:rPr dirty="0" sz="2600" spc="-70" b="1">
                <a:solidFill>
                  <a:srgbClr val="046CF1"/>
                </a:solidFill>
                <a:latin typeface="Verdana"/>
                <a:cs typeface="Verdana"/>
              </a:rPr>
              <a:t>inc</a:t>
            </a:r>
            <a:r>
              <a:rPr dirty="0" sz="2600" spc="-60" b="1">
                <a:solidFill>
                  <a:srgbClr val="046CF1"/>
                </a:solidFill>
                <a:latin typeface="Verdana"/>
                <a:cs typeface="Verdana"/>
              </a:rPr>
              <a:t>i</a:t>
            </a:r>
            <a:r>
              <a:rPr dirty="0" sz="2600" spc="-90" b="1">
                <a:solidFill>
                  <a:srgbClr val="046CF1"/>
                </a:solidFill>
                <a:latin typeface="Verdana"/>
                <a:cs typeface="Verdana"/>
              </a:rPr>
              <a:t>pal</a:t>
            </a:r>
            <a:r>
              <a:rPr dirty="0" sz="2600" spc="-13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14" b="1">
                <a:solidFill>
                  <a:srgbClr val="046CF1"/>
                </a:solidFill>
                <a:latin typeface="Verdana"/>
                <a:cs typeface="Verdana"/>
              </a:rPr>
              <a:t>p</a:t>
            </a:r>
            <a:r>
              <a:rPr dirty="0" sz="2600" spc="-75" b="1">
                <a:solidFill>
                  <a:srgbClr val="046CF1"/>
                </a:solidFill>
                <a:latin typeface="Verdana"/>
                <a:cs typeface="Verdana"/>
              </a:rPr>
              <a:t>r</a:t>
            </a:r>
            <a:r>
              <a:rPr dirty="0" sz="2600" spc="-75" b="1">
                <a:solidFill>
                  <a:srgbClr val="046CF1"/>
                </a:solidFill>
                <a:latin typeface="Verdana"/>
                <a:cs typeface="Verdana"/>
              </a:rPr>
              <a:t>oblema</a:t>
            </a:r>
            <a:r>
              <a:rPr dirty="0" sz="2600" spc="-18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55" b="1">
                <a:solidFill>
                  <a:srgbClr val="046CF1"/>
                </a:solidFill>
                <a:latin typeface="Verdana"/>
                <a:cs typeface="Verdana"/>
              </a:rPr>
              <a:t>da  </a:t>
            </a:r>
            <a:r>
              <a:rPr dirty="0" sz="2600" spc="-120" b="1">
                <a:solidFill>
                  <a:srgbClr val="046CF1"/>
                </a:solidFill>
                <a:latin typeface="Verdana"/>
                <a:cs typeface="Verdana"/>
              </a:rPr>
              <a:t>sua</a:t>
            </a:r>
            <a:r>
              <a:rPr dirty="0" sz="2600" spc="-17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60" b="1">
                <a:solidFill>
                  <a:srgbClr val="046CF1"/>
                </a:solidFill>
                <a:latin typeface="Verdana"/>
                <a:cs typeface="Verdana"/>
              </a:rPr>
              <a:t>c</a:t>
            </a:r>
            <a:r>
              <a:rPr dirty="0" sz="2600" spc="-45" b="1">
                <a:solidFill>
                  <a:srgbClr val="046CF1"/>
                </a:solidFill>
                <a:latin typeface="Verdana"/>
                <a:cs typeface="Verdana"/>
              </a:rPr>
              <a:t>i</a:t>
            </a:r>
            <a:r>
              <a:rPr dirty="0" sz="2600" spc="-65" b="1">
                <a:solidFill>
                  <a:srgbClr val="046CF1"/>
                </a:solidFill>
                <a:latin typeface="Verdana"/>
                <a:cs typeface="Verdana"/>
              </a:rPr>
              <a:t>dad</a:t>
            </a:r>
            <a:r>
              <a:rPr dirty="0" sz="2600" spc="-70" b="1">
                <a:solidFill>
                  <a:srgbClr val="046CF1"/>
                </a:solidFill>
                <a:latin typeface="Verdana"/>
                <a:cs typeface="Verdana"/>
              </a:rPr>
              <a:t>e</a:t>
            </a:r>
            <a:r>
              <a:rPr dirty="0" sz="2600" spc="-260" b="1">
                <a:solidFill>
                  <a:srgbClr val="046CF1"/>
                </a:solidFill>
                <a:latin typeface="Verdana"/>
                <a:cs typeface="Verdana"/>
              </a:rPr>
              <a:t>,</a:t>
            </a:r>
            <a:r>
              <a:rPr dirty="0" sz="2600" spc="-15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55" b="1">
                <a:solidFill>
                  <a:srgbClr val="046CF1"/>
                </a:solidFill>
                <a:latin typeface="Verdana"/>
                <a:cs typeface="Verdana"/>
              </a:rPr>
              <a:t>que</a:t>
            </a:r>
            <a:r>
              <a:rPr dirty="0" sz="2600" spc="-17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55" b="1">
                <a:solidFill>
                  <a:srgbClr val="046CF1"/>
                </a:solidFill>
                <a:latin typeface="Verdana"/>
                <a:cs typeface="Verdana"/>
              </a:rPr>
              <a:t>o  </a:t>
            </a:r>
            <a:r>
              <a:rPr dirty="0" sz="2600" spc="-114" b="1">
                <a:solidFill>
                  <a:srgbClr val="046CF1"/>
                </a:solidFill>
                <a:latin typeface="Verdana"/>
                <a:cs typeface="Verdana"/>
              </a:rPr>
              <a:t>p</a:t>
            </a:r>
            <a:r>
              <a:rPr dirty="0" sz="2600" spc="-75" b="1">
                <a:solidFill>
                  <a:srgbClr val="046CF1"/>
                </a:solidFill>
                <a:latin typeface="Verdana"/>
                <a:cs typeface="Verdana"/>
              </a:rPr>
              <a:t>r</a:t>
            </a:r>
            <a:r>
              <a:rPr dirty="0" sz="2600" spc="-95" b="1">
                <a:solidFill>
                  <a:srgbClr val="046CF1"/>
                </a:solidFill>
                <a:latin typeface="Verdana"/>
                <a:cs typeface="Verdana"/>
              </a:rPr>
              <a:t>óximo</a:t>
            </a:r>
            <a:r>
              <a:rPr dirty="0" sz="2600" spc="-17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365" b="1">
                <a:solidFill>
                  <a:srgbClr val="046CF1"/>
                </a:solidFill>
                <a:latin typeface="Verdana"/>
                <a:cs typeface="Verdana"/>
              </a:rPr>
              <a:t>(a)</a:t>
            </a:r>
            <a:r>
              <a:rPr dirty="0" sz="2600" spc="-17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14" b="1">
                <a:solidFill>
                  <a:srgbClr val="046CF1"/>
                </a:solidFill>
                <a:latin typeface="Verdana"/>
                <a:cs typeface="Verdana"/>
              </a:rPr>
              <a:t>p</a:t>
            </a:r>
            <a:r>
              <a:rPr dirty="0" sz="2600" spc="-75" b="1">
                <a:solidFill>
                  <a:srgbClr val="046CF1"/>
                </a:solidFill>
                <a:latin typeface="Verdana"/>
                <a:cs typeface="Verdana"/>
              </a:rPr>
              <a:t>r</a:t>
            </a:r>
            <a:r>
              <a:rPr dirty="0" sz="2600" spc="-85" b="1">
                <a:solidFill>
                  <a:srgbClr val="046CF1"/>
                </a:solidFill>
                <a:latin typeface="Verdana"/>
                <a:cs typeface="Verdana"/>
              </a:rPr>
              <a:t>efeito</a:t>
            </a:r>
            <a:r>
              <a:rPr dirty="0" sz="2600" spc="-18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305" b="1">
                <a:solidFill>
                  <a:srgbClr val="046CF1"/>
                </a:solidFill>
                <a:latin typeface="Verdana"/>
                <a:cs typeface="Verdana"/>
              </a:rPr>
              <a:t>(a)  </a:t>
            </a:r>
            <a:r>
              <a:rPr dirty="0" sz="2600" spc="-80" b="1">
                <a:solidFill>
                  <a:srgbClr val="046CF1"/>
                </a:solidFill>
                <a:latin typeface="Verdana"/>
                <a:cs typeface="Verdana"/>
              </a:rPr>
              <a:t>deve</a:t>
            </a:r>
            <a:r>
              <a:rPr dirty="0" sz="2600" spc="-17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10" b="1">
                <a:solidFill>
                  <a:srgbClr val="046CF1"/>
                </a:solidFill>
                <a:latin typeface="Verdana"/>
                <a:cs typeface="Verdana"/>
              </a:rPr>
              <a:t>dar</a:t>
            </a:r>
            <a:r>
              <a:rPr dirty="0" sz="2600" spc="-165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14" b="1">
                <a:solidFill>
                  <a:srgbClr val="046CF1"/>
                </a:solidFill>
                <a:latin typeface="Verdana"/>
                <a:cs typeface="Verdana"/>
              </a:rPr>
              <a:t>p</a:t>
            </a:r>
            <a:r>
              <a:rPr dirty="0" sz="2600" spc="-75" b="1">
                <a:solidFill>
                  <a:srgbClr val="046CF1"/>
                </a:solidFill>
                <a:latin typeface="Verdana"/>
                <a:cs typeface="Verdana"/>
              </a:rPr>
              <a:t>r</a:t>
            </a:r>
            <a:r>
              <a:rPr dirty="0" sz="2600" spc="-85" b="1">
                <a:solidFill>
                  <a:srgbClr val="046CF1"/>
                </a:solidFill>
                <a:latin typeface="Verdana"/>
                <a:cs typeface="Verdana"/>
              </a:rPr>
              <a:t>ioridade  </a:t>
            </a:r>
            <a:r>
              <a:rPr dirty="0" sz="2600" spc="-120" b="1">
                <a:solidFill>
                  <a:srgbClr val="046CF1"/>
                </a:solidFill>
                <a:latin typeface="Verdana"/>
                <a:cs typeface="Verdana"/>
              </a:rPr>
              <a:t>pa</a:t>
            </a:r>
            <a:r>
              <a:rPr dirty="0" sz="2600" spc="-85" b="1">
                <a:solidFill>
                  <a:srgbClr val="046CF1"/>
                </a:solidFill>
                <a:latin typeface="Verdana"/>
                <a:cs typeface="Verdana"/>
              </a:rPr>
              <a:t>r</a:t>
            </a:r>
            <a:r>
              <a:rPr dirty="0" sz="2600" spc="-130" b="1">
                <a:solidFill>
                  <a:srgbClr val="046CF1"/>
                </a:solidFill>
                <a:latin typeface="Verdana"/>
                <a:cs typeface="Verdana"/>
              </a:rPr>
              <a:t>a</a:t>
            </a:r>
            <a:r>
              <a:rPr dirty="0" sz="2600" spc="-170" b="1">
                <a:solidFill>
                  <a:srgbClr val="046CF1"/>
                </a:solidFill>
                <a:latin typeface="Verdana"/>
                <a:cs typeface="Verdana"/>
              </a:rPr>
              <a:t> </a:t>
            </a:r>
            <a:r>
              <a:rPr dirty="0" sz="2600" spc="-120" b="1">
                <a:solidFill>
                  <a:srgbClr val="046CF1"/>
                </a:solidFill>
                <a:latin typeface="Verdana"/>
                <a:cs typeface="Verdana"/>
              </a:rPr>
              <a:t>resolver?</a:t>
            </a:r>
            <a:endParaRPr sz="2600">
              <a:latin typeface="Verdana"/>
              <a:cs typeface="Verdan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666488" y="1272539"/>
            <a:ext cx="7199375" cy="458723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460" y="411754"/>
            <a:ext cx="11190481" cy="612141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87834" y="6594957"/>
            <a:ext cx="246888" cy="18897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320796" y="597408"/>
            <a:ext cx="4984115" cy="866140"/>
            <a:chOff x="3320796" y="597408"/>
            <a:chExt cx="4984115" cy="86614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20796" y="597408"/>
              <a:ext cx="3387090" cy="4389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20796" y="1023823"/>
              <a:ext cx="432815" cy="43921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27120" y="1023823"/>
              <a:ext cx="3677539" cy="4392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37527" y="1203655"/>
              <a:ext cx="1167256" cy="21366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408934" y="6532880"/>
            <a:ext cx="537337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55">
                <a:latin typeface="Verdana"/>
                <a:cs typeface="Verdana"/>
              </a:rPr>
              <a:t>É</a:t>
            </a:r>
            <a:r>
              <a:rPr dirty="0" sz="900" spc="-75">
                <a:latin typeface="Verdana"/>
                <a:cs typeface="Verdana"/>
              </a:rPr>
              <a:t> </a:t>
            </a:r>
            <a:r>
              <a:rPr dirty="0" sz="900" spc="30">
                <a:latin typeface="Verdana"/>
                <a:cs typeface="Verdana"/>
              </a:rPr>
              <a:t>proibida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a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30">
                <a:latin typeface="Verdana"/>
                <a:cs typeface="Verdana"/>
              </a:rPr>
              <a:t>divulgação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total</a:t>
            </a:r>
            <a:r>
              <a:rPr dirty="0" sz="900" spc="-95">
                <a:latin typeface="Verdana"/>
                <a:cs typeface="Verdana"/>
              </a:rPr>
              <a:t> </a:t>
            </a:r>
            <a:r>
              <a:rPr dirty="0" sz="900" spc="50">
                <a:latin typeface="Verdana"/>
                <a:cs typeface="Verdana"/>
              </a:rPr>
              <a:t>ou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parcial</a:t>
            </a:r>
            <a:r>
              <a:rPr dirty="0" sz="900" spc="-95">
                <a:latin typeface="Verdana"/>
                <a:cs typeface="Verdana"/>
              </a:rPr>
              <a:t> </a:t>
            </a:r>
            <a:r>
              <a:rPr dirty="0" sz="900" spc="25">
                <a:latin typeface="Verdana"/>
                <a:cs typeface="Verdana"/>
              </a:rPr>
              <a:t>desta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25">
                <a:latin typeface="Verdana"/>
                <a:cs typeface="Verdana"/>
              </a:rPr>
              <a:t>pesquisa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40">
                <a:latin typeface="Verdana"/>
                <a:cs typeface="Verdana"/>
              </a:rPr>
              <a:t>sem</a:t>
            </a:r>
            <a:r>
              <a:rPr dirty="0" sz="900" spc="-90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autorização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15">
                <a:latin typeface="Verdana"/>
                <a:cs typeface="Verdana"/>
              </a:rPr>
              <a:t>oficial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40">
                <a:latin typeface="Verdana"/>
                <a:cs typeface="Verdana"/>
              </a:rPr>
              <a:t>da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empresa.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945871" y="6133396"/>
            <a:ext cx="4531995" cy="5715"/>
          </a:xfrm>
          <a:custGeom>
            <a:avLst/>
            <a:gdLst/>
            <a:ahLst/>
            <a:cxnLst/>
            <a:rect l="l" t="t" r="r" b="b"/>
            <a:pathLst>
              <a:path w="4531995" h="5714">
                <a:moveTo>
                  <a:pt x="4531373" y="0"/>
                </a:moveTo>
                <a:lnTo>
                  <a:pt x="0" y="0"/>
                </a:lnTo>
                <a:lnTo>
                  <a:pt x="0" y="5259"/>
                </a:lnTo>
                <a:lnTo>
                  <a:pt x="4531373" y="5259"/>
                </a:lnTo>
                <a:lnTo>
                  <a:pt x="45313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644010" y="2101257"/>
            <a:ext cx="1658620" cy="32893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00" spc="-75">
                <a:solidFill>
                  <a:srgbClr val="000000"/>
                </a:solidFill>
              </a:rPr>
              <a:t>Cruzamento</a:t>
            </a:r>
            <a:endParaRPr sz="2000"/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717386" y="2551202"/>
          <a:ext cx="6170930" cy="35902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22420"/>
                <a:gridCol w="915035"/>
                <a:gridCol w="1132205"/>
              </a:tblGrid>
              <a:tr h="210785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100" spc="5" b="1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100" spc="10" b="1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100" spc="-10" b="1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100" spc="10" b="1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100" b="1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100" spc="-5" b="1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100" spc="10" b="1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100" spc="10" b="1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100" b="1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100" spc="-55" b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100" spc="10" b="1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100" spc="10" b="1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100" spc="10" b="1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100" spc="10" b="1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1100" spc="-10" b="1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100" b="1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100" spc="-20" b="1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100" b="1">
                          <a:latin typeface="Verdana"/>
                          <a:cs typeface="Verdana"/>
                        </a:rPr>
                        <a:t>a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17780"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13253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dirty="0" sz="750" spc="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Ú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Ú</a:t>
                      </a:r>
                      <a:r>
                        <a:rPr dirty="0" sz="75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A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31114"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74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750" spc="-90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40%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6990"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33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750" spc="-105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60%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6990"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800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750" spc="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2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2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75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Á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28575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25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54%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84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25">
                          <a:latin typeface="Verdana"/>
                          <a:cs typeface="Verdana"/>
                        </a:rPr>
                        <a:t>46%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625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750" spc="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G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2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Ç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Ú</a:t>
                      </a:r>
                      <a:r>
                        <a:rPr dirty="0" sz="75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A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28575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25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25">
                          <a:latin typeface="Verdana"/>
                          <a:cs typeface="Verdana"/>
                        </a:rPr>
                        <a:t>60%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339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5">
                          <a:latin typeface="Verdana"/>
                          <a:cs typeface="Verdana"/>
                        </a:rPr>
                        <a:t>40%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800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0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75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75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2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A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749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5">
                          <a:latin typeface="Verdana"/>
                          <a:cs typeface="Verdana"/>
                        </a:rPr>
                        <a:t>40%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84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25">
                          <a:latin typeface="Verdana"/>
                          <a:cs typeface="Verdana"/>
                        </a:rPr>
                        <a:t>60%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625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65">
                          <a:latin typeface="Verdana"/>
                          <a:cs typeface="Verdana"/>
                        </a:rPr>
                        <a:t>DESEMPREGO</a:t>
                      </a:r>
                      <a:r>
                        <a:rPr dirty="0" sz="750" spc="-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40">
                          <a:latin typeface="Verdana"/>
                          <a:cs typeface="Verdana"/>
                        </a:rPr>
                        <a:t>FALTA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65">
                          <a:latin typeface="Verdana"/>
                          <a:cs typeface="Verdana"/>
                        </a:rPr>
                        <a:t>DE</a:t>
                      </a:r>
                      <a:r>
                        <a:rPr dirty="0" sz="750" spc="-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45">
                          <a:latin typeface="Verdana"/>
                          <a:cs typeface="Verdana"/>
                        </a:rPr>
                        <a:t>OPORTUNIDADES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25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25">
                          <a:latin typeface="Verdana"/>
                          <a:cs typeface="Verdana"/>
                        </a:rPr>
                        <a:t>49%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434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25">
                          <a:latin typeface="Verdana"/>
                          <a:cs typeface="Verdana"/>
                        </a:rPr>
                        <a:t>51%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800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750" spc="65">
                          <a:latin typeface="Verdana"/>
                          <a:cs typeface="Verdana"/>
                        </a:rPr>
                        <a:t>REFORMA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60">
                          <a:latin typeface="Verdana"/>
                          <a:cs typeface="Verdana"/>
                        </a:rPr>
                        <a:t>MANUTENÇÃO</a:t>
                      </a:r>
                      <a:r>
                        <a:rPr dirty="0" sz="75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65">
                          <a:latin typeface="Verdana"/>
                          <a:cs typeface="Verdana"/>
                        </a:rPr>
                        <a:t>DE</a:t>
                      </a:r>
                      <a:r>
                        <a:rPr dirty="0" sz="750" spc="-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40">
                          <a:latin typeface="Verdana"/>
                          <a:cs typeface="Verdana"/>
                        </a:rPr>
                        <a:t>PARQUES,</a:t>
                      </a:r>
                      <a:r>
                        <a:rPr dirty="0" sz="75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50">
                          <a:latin typeface="Verdana"/>
                          <a:cs typeface="Verdana"/>
                        </a:rPr>
                        <a:t>PRAÇAS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20">
                          <a:latin typeface="Verdana"/>
                          <a:cs typeface="Verdana"/>
                        </a:rPr>
                        <a:t>PASSEIOS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40">
                          <a:latin typeface="Verdana"/>
                          <a:cs typeface="Verdana"/>
                        </a:rPr>
                        <a:t>PÚBLICOS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28575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55">
                          <a:latin typeface="Verdana"/>
                          <a:cs typeface="Verdana"/>
                        </a:rPr>
                        <a:t>63%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355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70">
                          <a:latin typeface="Verdana"/>
                          <a:cs typeface="Verdana"/>
                        </a:rPr>
                        <a:t>37%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625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10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75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75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2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S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55">
                          <a:latin typeface="Verdana"/>
                          <a:cs typeface="Verdana"/>
                        </a:rPr>
                        <a:t>58%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84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42%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800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75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Ç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Ã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75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15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Ú</a:t>
                      </a:r>
                      <a:r>
                        <a:rPr dirty="0" sz="75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A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28575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25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30">
                          <a:latin typeface="Verdana"/>
                          <a:cs typeface="Verdana"/>
                        </a:rPr>
                        <a:t>80%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84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20%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625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750" spc="40">
                          <a:latin typeface="Verdana"/>
                          <a:cs typeface="Verdana"/>
                        </a:rPr>
                        <a:t>TRANSPORTE</a:t>
                      </a:r>
                      <a:r>
                        <a:rPr dirty="0" sz="75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45">
                          <a:latin typeface="Verdana"/>
                          <a:cs typeface="Verdana"/>
                        </a:rPr>
                        <a:t>PÚBLICO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28575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55">
                          <a:latin typeface="Verdana"/>
                          <a:cs typeface="Verdana"/>
                        </a:rPr>
                        <a:t>26%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84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74%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800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750" spc="65">
                          <a:latin typeface="Verdana"/>
                          <a:cs typeface="Verdana"/>
                        </a:rPr>
                        <a:t>CORRUPÇÃO</a:t>
                      </a:r>
                      <a:r>
                        <a:rPr dirty="0" sz="750" spc="-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80">
                          <a:latin typeface="Verdana"/>
                          <a:cs typeface="Verdana"/>
                        </a:rPr>
                        <a:t>MÁ</a:t>
                      </a:r>
                      <a:r>
                        <a:rPr dirty="0" sz="750" spc="-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30">
                          <a:latin typeface="Verdana"/>
                          <a:cs typeface="Verdana"/>
                        </a:rPr>
                        <a:t>ADMINISTRAÇÃO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28575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25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14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82%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26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70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18%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625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50">
                          <a:latin typeface="Verdana"/>
                          <a:cs typeface="Verdana"/>
                        </a:rPr>
                        <a:t>MORADIA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70">
                          <a:latin typeface="Verdana"/>
                          <a:cs typeface="Verdana"/>
                        </a:rPr>
                        <a:t>75%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355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70">
                          <a:latin typeface="Verdana"/>
                          <a:cs typeface="Verdana"/>
                        </a:rPr>
                        <a:t>25%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800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35">
                          <a:latin typeface="Verdana"/>
                          <a:cs typeface="Verdana"/>
                        </a:rPr>
                        <a:t>CRESCIMENTO</a:t>
                      </a:r>
                      <a:r>
                        <a:rPr dirty="0" sz="750" spc="-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60">
                          <a:latin typeface="Verdana"/>
                          <a:cs typeface="Verdana"/>
                        </a:rPr>
                        <a:t>DESORDENADO</a:t>
                      </a:r>
                      <a:r>
                        <a:rPr dirty="0" sz="75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65">
                          <a:latin typeface="Verdana"/>
                          <a:cs typeface="Verdana"/>
                        </a:rPr>
                        <a:t>DA</a:t>
                      </a:r>
                      <a:r>
                        <a:rPr dirty="0" sz="750" spc="-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40">
                          <a:latin typeface="Verdana"/>
                          <a:cs typeface="Verdana"/>
                        </a:rPr>
                        <a:t>CIDADE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25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35">
                          <a:latin typeface="Verdana"/>
                          <a:cs typeface="Verdana"/>
                        </a:rPr>
                        <a:t>66%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84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34%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628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-2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Ç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Ã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75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15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Ú</a:t>
                      </a:r>
                      <a:r>
                        <a:rPr dirty="0" sz="75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A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28575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25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24%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355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55">
                          <a:latin typeface="Verdana"/>
                          <a:cs typeface="Verdana"/>
                        </a:rPr>
                        <a:t>76%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800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750" spc="20">
                          <a:latin typeface="Verdana"/>
                          <a:cs typeface="Verdana"/>
                        </a:rPr>
                        <a:t>INVESTIMENTO</a:t>
                      </a:r>
                      <a:r>
                        <a:rPr dirty="0" sz="75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65">
                          <a:latin typeface="Verdana"/>
                          <a:cs typeface="Verdana"/>
                        </a:rPr>
                        <a:t>NO</a:t>
                      </a:r>
                      <a:r>
                        <a:rPr dirty="0" sz="750" spc="-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45">
                          <a:latin typeface="Verdana"/>
                          <a:cs typeface="Verdana"/>
                        </a:rPr>
                        <a:t>ESPORTE</a:t>
                      </a:r>
                      <a:r>
                        <a:rPr dirty="0" sz="750" spc="-4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90">
                          <a:latin typeface="Verdana"/>
                          <a:cs typeface="Verdana"/>
                        </a:rPr>
                        <a:t>EM</a:t>
                      </a:r>
                      <a:r>
                        <a:rPr dirty="0" sz="750" spc="-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15">
                          <a:latin typeface="Verdana"/>
                          <a:cs typeface="Verdana"/>
                        </a:rPr>
                        <a:t>ATIVIDADES</a:t>
                      </a:r>
                      <a:r>
                        <a:rPr dirty="0" sz="750" spc="-4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FÍSICAS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28575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25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47%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355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70">
                          <a:latin typeface="Verdana"/>
                          <a:cs typeface="Verdana"/>
                        </a:rPr>
                        <a:t>53%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625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750" spc="10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Í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-2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Ã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75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750" spc="-7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G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L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28575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25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54%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84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25">
                          <a:latin typeface="Verdana"/>
                          <a:cs typeface="Verdana"/>
                        </a:rPr>
                        <a:t>46%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800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750" spc="-2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Ã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75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-20">
                          <a:latin typeface="Verdana"/>
                          <a:cs typeface="Verdana"/>
                        </a:rPr>
                        <a:t>Z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/</a:t>
                      </a:r>
                      <a:r>
                        <a:rPr dirty="0" sz="750" spc="-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-2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Ã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75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Q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750" spc="-2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R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28575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25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25">
                          <a:latin typeface="Verdana"/>
                          <a:cs typeface="Verdana"/>
                        </a:rPr>
                        <a:t>46%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84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54%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13" name="object 13"/>
          <p:cNvGrpSpPr/>
          <p:nvPr/>
        </p:nvGrpSpPr>
        <p:grpSpPr>
          <a:xfrm>
            <a:off x="6945870" y="2972593"/>
            <a:ext cx="4531995" cy="5715"/>
            <a:chOff x="6945870" y="2972593"/>
            <a:chExt cx="4531995" cy="5715"/>
          </a:xfrm>
        </p:grpSpPr>
        <p:sp>
          <p:nvSpPr>
            <p:cNvPr id="14" name="object 14"/>
            <p:cNvSpPr/>
            <p:nvPr/>
          </p:nvSpPr>
          <p:spPr>
            <a:xfrm>
              <a:off x="6948535" y="2975258"/>
              <a:ext cx="4526280" cy="0"/>
            </a:xfrm>
            <a:custGeom>
              <a:avLst/>
              <a:gdLst/>
              <a:ahLst/>
              <a:cxnLst/>
              <a:rect l="l" t="t" r="r" b="b"/>
              <a:pathLst>
                <a:path w="4526280" h="0">
                  <a:moveTo>
                    <a:pt x="0" y="0"/>
                  </a:moveTo>
                  <a:lnTo>
                    <a:pt x="4526153" y="0"/>
                  </a:lnTo>
                </a:path>
              </a:pathLst>
            </a:custGeom>
            <a:ln w="5261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945870" y="2972593"/>
              <a:ext cx="4531995" cy="5715"/>
            </a:xfrm>
            <a:custGeom>
              <a:avLst/>
              <a:gdLst/>
              <a:ahLst/>
              <a:cxnLst/>
              <a:rect l="l" t="t" r="r" b="b"/>
              <a:pathLst>
                <a:path w="4531995" h="5714">
                  <a:moveTo>
                    <a:pt x="4531413" y="0"/>
                  </a:moveTo>
                  <a:lnTo>
                    <a:pt x="0" y="0"/>
                  </a:lnTo>
                  <a:lnTo>
                    <a:pt x="0" y="5261"/>
                  </a:lnTo>
                  <a:lnTo>
                    <a:pt x="4531413" y="5261"/>
                  </a:lnTo>
                  <a:lnTo>
                    <a:pt x="453141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6945870" y="3183393"/>
            <a:ext cx="4531995" cy="5715"/>
            <a:chOff x="6945870" y="3183393"/>
            <a:chExt cx="4531995" cy="5715"/>
          </a:xfrm>
        </p:grpSpPr>
        <p:sp>
          <p:nvSpPr>
            <p:cNvPr id="17" name="object 17"/>
            <p:cNvSpPr/>
            <p:nvPr/>
          </p:nvSpPr>
          <p:spPr>
            <a:xfrm>
              <a:off x="6948535" y="3186059"/>
              <a:ext cx="4526280" cy="0"/>
            </a:xfrm>
            <a:custGeom>
              <a:avLst/>
              <a:gdLst/>
              <a:ahLst/>
              <a:cxnLst/>
              <a:rect l="l" t="t" r="r" b="b"/>
              <a:pathLst>
                <a:path w="4526280" h="0">
                  <a:moveTo>
                    <a:pt x="0" y="0"/>
                  </a:moveTo>
                  <a:lnTo>
                    <a:pt x="4526153" y="0"/>
                  </a:lnTo>
                </a:path>
              </a:pathLst>
            </a:custGeom>
            <a:ln w="5261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945870" y="3183393"/>
              <a:ext cx="4531995" cy="5715"/>
            </a:xfrm>
            <a:custGeom>
              <a:avLst/>
              <a:gdLst/>
              <a:ahLst/>
              <a:cxnLst/>
              <a:rect l="l" t="t" r="r" b="b"/>
              <a:pathLst>
                <a:path w="4531995" h="5714">
                  <a:moveTo>
                    <a:pt x="4531413" y="0"/>
                  </a:moveTo>
                  <a:lnTo>
                    <a:pt x="0" y="0"/>
                  </a:lnTo>
                  <a:lnTo>
                    <a:pt x="0" y="5261"/>
                  </a:lnTo>
                  <a:lnTo>
                    <a:pt x="4531413" y="5261"/>
                  </a:lnTo>
                  <a:lnTo>
                    <a:pt x="453141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/>
          <p:cNvGrpSpPr/>
          <p:nvPr/>
        </p:nvGrpSpPr>
        <p:grpSpPr>
          <a:xfrm>
            <a:off x="6945870" y="3394019"/>
            <a:ext cx="4531995" cy="5715"/>
            <a:chOff x="6945870" y="3394019"/>
            <a:chExt cx="4531995" cy="5715"/>
          </a:xfrm>
        </p:grpSpPr>
        <p:sp>
          <p:nvSpPr>
            <p:cNvPr id="20" name="object 20"/>
            <p:cNvSpPr/>
            <p:nvPr/>
          </p:nvSpPr>
          <p:spPr>
            <a:xfrm>
              <a:off x="6948535" y="3396649"/>
              <a:ext cx="4526280" cy="0"/>
            </a:xfrm>
            <a:custGeom>
              <a:avLst/>
              <a:gdLst/>
              <a:ahLst/>
              <a:cxnLst/>
              <a:rect l="l" t="t" r="r" b="b"/>
              <a:pathLst>
                <a:path w="4526280" h="0">
                  <a:moveTo>
                    <a:pt x="0" y="0"/>
                  </a:moveTo>
                  <a:lnTo>
                    <a:pt x="4526153" y="0"/>
                  </a:lnTo>
                </a:path>
              </a:pathLst>
            </a:custGeom>
            <a:ln w="5261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945870" y="3394054"/>
              <a:ext cx="4531995" cy="5715"/>
            </a:xfrm>
            <a:custGeom>
              <a:avLst/>
              <a:gdLst/>
              <a:ahLst/>
              <a:cxnLst/>
              <a:rect l="l" t="t" r="r" b="b"/>
              <a:pathLst>
                <a:path w="4531995" h="5714">
                  <a:moveTo>
                    <a:pt x="4531413" y="0"/>
                  </a:moveTo>
                  <a:lnTo>
                    <a:pt x="0" y="0"/>
                  </a:lnTo>
                  <a:lnTo>
                    <a:pt x="0" y="5261"/>
                  </a:lnTo>
                  <a:lnTo>
                    <a:pt x="4531413" y="5261"/>
                  </a:lnTo>
                  <a:lnTo>
                    <a:pt x="453141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6945870" y="3604819"/>
            <a:ext cx="4531995" cy="5715"/>
            <a:chOff x="6945870" y="3604819"/>
            <a:chExt cx="4531995" cy="5715"/>
          </a:xfrm>
        </p:grpSpPr>
        <p:sp>
          <p:nvSpPr>
            <p:cNvPr id="23" name="object 23"/>
            <p:cNvSpPr/>
            <p:nvPr/>
          </p:nvSpPr>
          <p:spPr>
            <a:xfrm>
              <a:off x="6948535" y="3607450"/>
              <a:ext cx="4526280" cy="0"/>
            </a:xfrm>
            <a:custGeom>
              <a:avLst/>
              <a:gdLst/>
              <a:ahLst/>
              <a:cxnLst/>
              <a:rect l="l" t="t" r="r" b="b"/>
              <a:pathLst>
                <a:path w="4526280" h="0">
                  <a:moveTo>
                    <a:pt x="0" y="0"/>
                  </a:moveTo>
                  <a:lnTo>
                    <a:pt x="4526153" y="0"/>
                  </a:lnTo>
                </a:path>
              </a:pathLst>
            </a:custGeom>
            <a:ln w="5261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6945870" y="3604854"/>
              <a:ext cx="4531995" cy="5715"/>
            </a:xfrm>
            <a:custGeom>
              <a:avLst/>
              <a:gdLst/>
              <a:ahLst/>
              <a:cxnLst/>
              <a:rect l="l" t="t" r="r" b="b"/>
              <a:pathLst>
                <a:path w="4531995" h="5714">
                  <a:moveTo>
                    <a:pt x="4531413" y="0"/>
                  </a:moveTo>
                  <a:lnTo>
                    <a:pt x="0" y="0"/>
                  </a:lnTo>
                  <a:lnTo>
                    <a:pt x="0" y="5261"/>
                  </a:lnTo>
                  <a:lnTo>
                    <a:pt x="4531413" y="5261"/>
                  </a:lnTo>
                  <a:lnTo>
                    <a:pt x="453141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/>
          <p:cNvGrpSpPr/>
          <p:nvPr/>
        </p:nvGrpSpPr>
        <p:grpSpPr>
          <a:xfrm>
            <a:off x="6945870" y="3815445"/>
            <a:ext cx="4531995" cy="5715"/>
            <a:chOff x="6945870" y="3815445"/>
            <a:chExt cx="4531995" cy="5715"/>
          </a:xfrm>
        </p:grpSpPr>
        <p:sp>
          <p:nvSpPr>
            <p:cNvPr id="26" name="object 26"/>
            <p:cNvSpPr/>
            <p:nvPr/>
          </p:nvSpPr>
          <p:spPr>
            <a:xfrm>
              <a:off x="6948535" y="3818110"/>
              <a:ext cx="4526280" cy="0"/>
            </a:xfrm>
            <a:custGeom>
              <a:avLst/>
              <a:gdLst/>
              <a:ahLst/>
              <a:cxnLst/>
              <a:rect l="l" t="t" r="r" b="b"/>
              <a:pathLst>
                <a:path w="4526280" h="0">
                  <a:moveTo>
                    <a:pt x="0" y="0"/>
                  </a:moveTo>
                  <a:lnTo>
                    <a:pt x="4526153" y="0"/>
                  </a:lnTo>
                </a:path>
              </a:pathLst>
            </a:custGeom>
            <a:ln w="5261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945870" y="3815445"/>
              <a:ext cx="4531995" cy="5715"/>
            </a:xfrm>
            <a:custGeom>
              <a:avLst/>
              <a:gdLst/>
              <a:ahLst/>
              <a:cxnLst/>
              <a:rect l="l" t="t" r="r" b="b"/>
              <a:pathLst>
                <a:path w="4531995" h="5714">
                  <a:moveTo>
                    <a:pt x="4531413" y="0"/>
                  </a:moveTo>
                  <a:lnTo>
                    <a:pt x="0" y="0"/>
                  </a:lnTo>
                  <a:lnTo>
                    <a:pt x="0" y="5261"/>
                  </a:lnTo>
                  <a:lnTo>
                    <a:pt x="4531413" y="5261"/>
                  </a:lnTo>
                  <a:lnTo>
                    <a:pt x="453141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" name="object 28"/>
          <p:cNvGrpSpPr/>
          <p:nvPr/>
        </p:nvGrpSpPr>
        <p:grpSpPr>
          <a:xfrm>
            <a:off x="6945870" y="4026245"/>
            <a:ext cx="4531995" cy="5715"/>
            <a:chOff x="6945870" y="4026245"/>
            <a:chExt cx="4531995" cy="5715"/>
          </a:xfrm>
        </p:grpSpPr>
        <p:sp>
          <p:nvSpPr>
            <p:cNvPr id="29" name="object 29"/>
            <p:cNvSpPr/>
            <p:nvPr/>
          </p:nvSpPr>
          <p:spPr>
            <a:xfrm>
              <a:off x="6948535" y="4028911"/>
              <a:ext cx="4526280" cy="0"/>
            </a:xfrm>
            <a:custGeom>
              <a:avLst/>
              <a:gdLst/>
              <a:ahLst/>
              <a:cxnLst/>
              <a:rect l="l" t="t" r="r" b="b"/>
              <a:pathLst>
                <a:path w="4526280" h="0">
                  <a:moveTo>
                    <a:pt x="0" y="0"/>
                  </a:moveTo>
                  <a:lnTo>
                    <a:pt x="4526153" y="0"/>
                  </a:lnTo>
                </a:path>
              </a:pathLst>
            </a:custGeom>
            <a:ln w="5261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945870" y="4026245"/>
              <a:ext cx="4531995" cy="5715"/>
            </a:xfrm>
            <a:custGeom>
              <a:avLst/>
              <a:gdLst/>
              <a:ahLst/>
              <a:cxnLst/>
              <a:rect l="l" t="t" r="r" b="b"/>
              <a:pathLst>
                <a:path w="4531995" h="5714">
                  <a:moveTo>
                    <a:pt x="4531413" y="0"/>
                  </a:moveTo>
                  <a:lnTo>
                    <a:pt x="0" y="0"/>
                  </a:lnTo>
                  <a:lnTo>
                    <a:pt x="0" y="5261"/>
                  </a:lnTo>
                  <a:lnTo>
                    <a:pt x="4531413" y="5261"/>
                  </a:lnTo>
                  <a:lnTo>
                    <a:pt x="453141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/>
          <p:cNvGrpSpPr/>
          <p:nvPr/>
        </p:nvGrpSpPr>
        <p:grpSpPr>
          <a:xfrm>
            <a:off x="6945870" y="4236871"/>
            <a:ext cx="4531995" cy="5715"/>
            <a:chOff x="6945870" y="4236871"/>
            <a:chExt cx="4531995" cy="5715"/>
          </a:xfrm>
        </p:grpSpPr>
        <p:sp>
          <p:nvSpPr>
            <p:cNvPr id="32" name="object 32"/>
            <p:cNvSpPr/>
            <p:nvPr/>
          </p:nvSpPr>
          <p:spPr>
            <a:xfrm>
              <a:off x="6948535" y="4239501"/>
              <a:ext cx="4526280" cy="0"/>
            </a:xfrm>
            <a:custGeom>
              <a:avLst/>
              <a:gdLst/>
              <a:ahLst/>
              <a:cxnLst/>
              <a:rect l="l" t="t" r="r" b="b"/>
              <a:pathLst>
                <a:path w="4526280" h="0">
                  <a:moveTo>
                    <a:pt x="0" y="0"/>
                  </a:moveTo>
                  <a:lnTo>
                    <a:pt x="4526153" y="0"/>
                  </a:lnTo>
                </a:path>
              </a:pathLst>
            </a:custGeom>
            <a:ln w="5261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945870" y="4236906"/>
              <a:ext cx="4531995" cy="5715"/>
            </a:xfrm>
            <a:custGeom>
              <a:avLst/>
              <a:gdLst/>
              <a:ahLst/>
              <a:cxnLst/>
              <a:rect l="l" t="t" r="r" b="b"/>
              <a:pathLst>
                <a:path w="4531995" h="5714">
                  <a:moveTo>
                    <a:pt x="4531413" y="0"/>
                  </a:moveTo>
                  <a:lnTo>
                    <a:pt x="0" y="0"/>
                  </a:lnTo>
                  <a:lnTo>
                    <a:pt x="0" y="5261"/>
                  </a:lnTo>
                  <a:lnTo>
                    <a:pt x="4531413" y="5261"/>
                  </a:lnTo>
                  <a:lnTo>
                    <a:pt x="453141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4" name="object 34"/>
          <p:cNvGrpSpPr/>
          <p:nvPr/>
        </p:nvGrpSpPr>
        <p:grpSpPr>
          <a:xfrm>
            <a:off x="6945870" y="4447671"/>
            <a:ext cx="4531995" cy="5715"/>
            <a:chOff x="6945870" y="4447671"/>
            <a:chExt cx="4531995" cy="5715"/>
          </a:xfrm>
        </p:grpSpPr>
        <p:sp>
          <p:nvSpPr>
            <p:cNvPr id="35" name="object 35"/>
            <p:cNvSpPr/>
            <p:nvPr/>
          </p:nvSpPr>
          <p:spPr>
            <a:xfrm>
              <a:off x="6948535" y="4450302"/>
              <a:ext cx="4526280" cy="0"/>
            </a:xfrm>
            <a:custGeom>
              <a:avLst/>
              <a:gdLst/>
              <a:ahLst/>
              <a:cxnLst/>
              <a:rect l="l" t="t" r="r" b="b"/>
              <a:pathLst>
                <a:path w="4526280" h="0">
                  <a:moveTo>
                    <a:pt x="0" y="0"/>
                  </a:moveTo>
                  <a:lnTo>
                    <a:pt x="4526153" y="0"/>
                  </a:lnTo>
                </a:path>
              </a:pathLst>
            </a:custGeom>
            <a:ln w="5261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6945870" y="4447706"/>
              <a:ext cx="4531995" cy="5715"/>
            </a:xfrm>
            <a:custGeom>
              <a:avLst/>
              <a:gdLst/>
              <a:ahLst/>
              <a:cxnLst/>
              <a:rect l="l" t="t" r="r" b="b"/>
              <a:pathLst>
                <a:path w="4531995" h="5714">
                  <a:moveTo>
                    <a:pt x="4531413" y="0"/>
                  </a:moveTo>
                  <a:lnTo>
                    <a:pt x="0" y="0"/>
                  </a:lnTo>
                  <a:lnTo>
                    <a:pt x="0" y="5261"/>
                  </a:lnTo>
                  <a:lnTo>
                    <a:pt x="4531413" y="5261"/>
                  </a:lnTo>
                  <a:lnTo>
                    <a:pt x="453141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/>
          <p:cNvGrpSpPr/>
          <p:nvPr/>
        </p:nvGrpSpPr>
        <p:grpSpPr>
          <a:xfrm>
            <a:off x="6945870" y="4658297"/>
            <a:ext cx="4531995" cy="5715"/>
            <a:chOff x="6945870" y="4658297"/>
            <a:chExt cx="4531995" cy="5715"/>
          </a:xfrm>
        </p:grpSpPr>
        <p:sp>
          <p:nvSpPr>
            <p:cNvPr id="38" name="object 38"/>
            <p:cNvSpPr/>
            <p:nvPr/>
          </p:nvSpPr>
          <p:spPr>
            <a:xfrm>
              <a:off x="6948535" y="4660962"/>
              <a:ext cx="4526280" cy="0"/>
            </a:xfrm>
            <a:custGeom>
              <a:avLst/>
              <a:gdLst/>
              <a:ahLst/>
              <a:cxnLst/>
              <a:rect l="l" t="t" r="r" b="b"/>
              <a:pathLst>
                <a:path w="4526280" h="0">
                  <a:moveTo>
                    <a:pt x="0" y="0"/>
                  </a:moveTo>
                  <a:lnTo>
                    <a:pt x="4526153" y="0"/>
                  </a:lnTo>
                </a:path>
              </a:pathLst>
            </a:custGeom>
            <a:ln w="5261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6945870" y="4658297"/>
              <a:ext cx="4531995" cy="5715"/>
            </a:xfrm>
            <a:custGeom>
              <a:avLst/>
              <a:gdLst/>
              <a:ahLst/>
              <a:cxnLst/>
              <a:rect l="l" t="t" r="r" b="b"/>
              <a:pathLst>
                <a:path w="4531995" h="5714">
                  <a:moveTo>
                    <a:pt x="4531413" y="0"/>
                  </a:moveTo>
                  <a:lnTo>
                    <a:pt x="0" y="0"/>
                  </a:lnTo>
                  <a:lnTo>
                    <a:pt x="0" y="5261"/>
                  </a:lnTo>
                  <a:lnTo>
                    <a:pt x="4531413" y="5261"/>
                  </a:lnTo>
                  <a:lnTo>
                    <a:pt x="453141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0" name="object 40"/>
          <p:cNvGrpSpPr/>
          <p:nvPr/>
        </p:nvGrpSpPr>
        <p:grpSpPr>
          <a:xfrm>
            <a:off x="6945870" y="4869097"/>
            <a:ext cx="4531995" cy="5715"/>
            <a:chOff x="6945870" y="4869097"/>
            <a:chExt cx="4531995" cy="5715"/>
          </a:xfrm>
        </p:grpSpPr>
        <p:sp>
          <p:nvSpPr>
            <p:cNvPr id="41" name="object 41"/>
            <p:cNvSpPr/>
            <p:nvPr/>
          </p:nvSpPr>
          <p:spPr>
            <a:xfrm>
              <a:off x="6948535" y="4871763"/>
              <a:ext cx="4526280" cy="0"/>
            </a:xfrm>
            <a:custGeom>
              <a:avLst/>
              <a:gdLst/>
              <a:ahLst/>
              <a:cxnLst/>
              <a:rect l="l" t="t" r="r" b="b"/>
              <a:pathLst>
                <a:path w="4526280" h="0">
                  <a:moveTo>
                    <a:pt x="0" y="0"/>
                  </a:moveTo>
                  <a:lnTo>
                    <a:pt x="4526153" y="0"/>
                  </a:lnTo>
                </a:path>
              </a:pathLst>
            </a:custGeom>
            <a:ln w="5261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6945870" y="4869097"/>
              <a:ext cx="4531995" cy="5715"/>
            </a:xfrm>
            <a:custGeom>
              <a:avLst/>
              <a:gdLst/>
              <a:ahLst/>
              <a:cxnLst/>
              <a:rect l="l" t="t" r="r" b="b"/>
              <a:pathLst>
                <a:path w="4531995" h="5714">
                  <a:moveTo>
                    <a:pt x="4531413" y="0"/>
                  </a:moveTo>
                  <a:lnTo>
                    <a:pt x="0" y="0"/>
                  </a:lnTo>
                  <a:lnTo>
                    <a:pt x="0" y="5261"/>
                  </a:lnTo>
                  <a:lnTo>
                    <a:pt x="4531413" y="5261"/>
                  </a:lnTo>
                  <a:lnTo>
                    <a:pt x="453141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" name="object 43"/>
          <p:cNvGrpSpPr/>
          <p:nvPr/>
        </p:nvGrpSpPr>
        <p:grpSpPr>
          <a:xfrm>
            <a:off x="6945870" y="5079722"/>
            <a:ext cx="4531995" cy="5715"/>
            <a:chOff x="6945870" y="5079722"/>
            <a:chExt cx="4531995" cy="5715"/>
          </a:xfrm>
        </p:grpSpPr>
        <p:sp>
          <p:nvSpPr>
            <p:cNvPr id="44" name="object 44"/>
            <p:cNvSpPr/>
            <p:nvPr/>
          </p:nvSpPr>
          <p:spPr>
            <a:xfrm>
              <a:off x="6948535" y="5082353"/>
              <a:ext cx="4526280" cy="0"/>
            </a:xfrm>
            <a:custGeom>
              <a:avLst/>
              <a:gdLst/>
              <a:ahLst/>
              <a:cxnLst/>
              <a:rect l="l" t="t" r="r" b="b"/>
              <a:pathLst>
                <a:path w="4526280" h="0">
                  <a:moveTo>
                    <a:pt x="0" y="0"/>
                  </a:moveTo>
                  <a:lnTo>
                    <a:pt x="4526153" y="0"/>
                  </a:lnTo>
                </a:path>
              </a:pathLst>
            </a:custGeom>
            <a:ln w="5261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6945870" y="5079757"/>
              <a:ext cx="4531995" cy="5715"/>
            </a:xfrm>
            <a:custGeom>
              <a:avLst/>
              <a:gdLst/>
              <a:ahLst/>
              <a:cxnLst/>
              <a:rect l="l" t="t" r="r" b="b"/>
              <a:pathLst>
                <a:path w="4531995" h="5714">
                  <a:moveTo>
                    <a:pt x="4531413" y="0"/>
                  </a:moveTo>
                  <a:lnTo>
                    <a:pt x="0" y="0"/>
                  </a:lnTo>
                  <a:lnTo>
                    <a:pt x="0" y="5261"/>
                  </a:lnTo>
                  <a:lnTo>
                    <a:pt x="4531413" y="5261"/>
                  </a:lnTo>
                  <a:lnTo>
                    <a:pt x="453141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6" name="object 46"/>
          <p:cNvGrpSpPr/>
          <p:nvPr/>
        </p:nvGrpSpPr>
        <p:grpSpPr>
          <a:xfrm>
            <a:off x="6945870" y="5290523"/>
            <a:ext cx="4531995" cy="5715"/>
            <a:chOff x="6945870" y="5290523"/>
            <a:chExt cx="4531995" cy="5715"/>
          </a:xfrm>
        </p:grpSpPr>
        <p:sp>
          <p:nvSpPr>
            <p:cNvPr id="47" name="object 47"/>
            <p:cNvSpPr/>
            <p:nvPr/>
          </p:nvSpPr>
          <p:spPr>
            <a:xfrm>
              <a:off x="6948535" y="5293154"/>
              <a:ext cx="4526280" cy="0"/>
            </a:xfrm>
            <a:custGeom>
              <a:avLst/>
              <a:gdLst/>
              <a:ahLst/>
              <a:cxnLst/>
              <a:rect l="l" t="t" r="r" b="b"/>
              <a:pathLst>
                <a:path w="4526280" h="0">
                  <a:moveTo>
                    <a:pt x="0" y="0"/>
                  </a:moveTo>
                  <a:lnTo>
                    <a:pt x="4526153" y="0"/>
                  </a:lnTo>
                </a:path>
              </a:pathLst>
            </a:custGeom>
            <a:ln w="5261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6945870" y="5290558"/>
              <a:ext cx="4531995" cy="5715"/>
            </a:xfrm>
            <a:custGeom>
              <a:avLst/>
              <a:gdLst/>
              <a:ahLst/>
              <a:cxnLst/>
              <a:rect l="l" t="t" r="r" b="b"/>
              <a:pathLst>
                <a:path w="4531995" h="5714">
                  <a:moveTo>
                    <a:pt x="4531413" y="0"/>
                  </a:moveTo>
                  <a:lnTo>
                    <a:pt x="0" y="0"/>
                  </a:lnTo>
                  <a:lnTo>
                    <a:pt x="0" y="5261"/>
                  </a:lnTo>
                  <a:lnTo>
                    <a:pt x="4531413" y="5261"/>
                  </a:lnTo>
                  <a:lnTo>
                    <a:pt x="453141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9" name="object 49"/>
          <p:cNvGrpSpPr/>
          <p:nvPr/>
        </p:nvGrpSpPr>
        <p:grpSpPr>
          <a:xfrm>
            <a:off x="6945870" y="5501170"/>
            <a:ext cx="4531995" cy="5715"/>
            <a:chOff x="6945870" y="5501170"/>
            <a:chExt cx="4531995" cy="5715"/>
          </a:xfrm>
        </p:grpSpPr>
        <p:sp>
          <p:nvSpPr>
            <p:cNvPr id="50" name="object 50"/>
            <p:cNvSpPr/>
            <p:nvPr/>
          </p:nvSpPr>
          <p:spPr>
            <a:xfrm>
              <a:off x="6948535" y="5503800"/>
              <a:ext cx="4526280" cy="0"/>
            </a:xfrm>
            <a:custGeom>
              <a:avLst/>
              <a:gdLst/>
              <a:ahLst/>
              <a:cxnLst/>
              <a:rect l="l" t="t" r="r" b="b"/>
              <a:pathLst>
                <a:path w="4526280" h="0">
                  <a:moveTo>
                    <a:pt x="0" y="0"/>
                  </a:moveTo>
                  <a:lnTo>
                    <a:pt x="4526153" y="0"/>
                  </a:lnTo>
                </a:path>
              </a:pathLst>
            </a:custGeom>
            <a:ln w="5261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6945870" y="5501170"/>
              <a:ext cx="4531995" cy="5715"/>
            </a:xfrm>
            <a:custGeom>
              <a:avLst/>
              <a:gdLst/>
              <a:ahLst/>
              <a:cxnLst/>
              <a:rect l="l" t="t" r="r" b="b"/>
              <a:pathLst>
                <a:path w="4531995" h="5714">
                  <a:moveTo>
                    <a:pt x="4531413" y="0"/>
                  </a:moveTo>
                  <a:lnTo>
                    <a:pt x="0" y="0"/>
                  </a:lnTo>
                  <a:lnTo>
                    <a:pt x="0" y="5261"/>
                  </a:lnTo>
                  <a:lnTo>
                    <a:pt x="4531413" y="5261"/>
                  </a:lnTo>
                  <a:lnTo>
                    <a:pt x="453141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2" name="object 52"/>
          <p:cNvGrpSpPr/>
          <p:nvPr/>
        </p:nvGrpSpPr>
        <p:grpSpPr>
          <a:xfrm>
            <a:off x="6945870" y="5711970"/>
            <a:ext cx="4531995" cy="5715"/>
            <a:chOff x="6945870" y="5711970"/>
            <a:chExt cx="4531995" cy="5715"/>
          </a:xfrm>
        </p:grpSpPr>
        <p:sp>
          <p:nvSpPr>
            <p:cNvPr id="53" name="object 53"/>
            <p:cNvSpPr/>
            <p:nvPr/>
          </p:nvSpPr>
          <p:spPr>
            <a:xfrm>
              <a:off x="6948535" y="5714601"/>
              <a:ext cx="4526280" cy="0"/>
            </a:xfrm>
            <a:custGeom>
              <a:avLst/>
              <a:gdLst/>
              <a:ahLst/>
              <a:cxnLst/>
              <a:rect l="l" t="t" r="r" b="b"/>
              <a:pathLst>
                <a:path w="4526280" h="0">
                  <a:moveTo>
                    <a:pt x="0" y="0"/>
                  </a:moveTo>
                  <a:lnTo>
                    <a:pt x="4526153" y="0"/>
                  </a:lnTo>
                </a:path>
              </a:pathLst>
            </a:custGeom>
            <a:ln w="5261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6945870" y="5711970"/>
              <a:ext cx="4531995" cy="5715"/>
            </a:xfrm>
            <a:custGeom>
              <a:avLst/>
              <a:gdLst/>
              <a:ahLst/>
              <a:cxnLst/>
              <a:rect l="l" t="t" r="r" b="b"/>
              <a:pathLst>
                <a:path w="4531995" h="5714">
                  <a:moveTo>
                    <a:pt x="4531413" y="0"/>
                  </a:moveTo>
                  <a:lnTo>
                    <a:pt x="0" y="0"/>
                  </a:lnTo>
                  <a:lnTo>
                    <a:pt x="0" y="5261"/>
                  </a:lnTo>
                  <a:lnTo>
                    <a:pt x="4531413" y="5261"/>
                  </a:lnTo>
                  <a:lnTo>
                    <a:pt x="453141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5" name="object 55"/>
          <p:cNvGrpSpPr/>
          <p:nvPr/>
        </p:nvGrpSpPr>
        <p:grpSpPr>
          <a:xfrm>
            <a:off x="6945870" y="5922595"/>
            <a:ext cx="4531995" cy="5715"/>
            <a:chOff x="6945870" y="5922595"/>
            <a:chExt cx="4531995" cy="5715"/>
          </a:xfrm>
        </p:grpSpPr>
        <p:sp>
          <p:nvSpPr>
            <p:cNvPr id="56" name="object 56"/>
            <p:cNvSpPr/>
            <p:nvPr/>
          </p:nvSpPr>
          <p:spPr>
            <a:xfrm>
              <a:off x="6948535" y="5925226"/>
              <a:ext cx="4526280" cy="0"/>
            </a:xfrm>
            <a:custGeom>
              <a:avLst/>
              <a:gdLst/>
              <a:ahLst/>
              <a:cxnLst/>
              <a:rect l="l" t="t" r="r" b="b"/>
              <a:pathLst>
                <a:path w="4526280" h="0">
                  <a:moveTo>
                    <a:pt x="0" y="0"/>
                  </a:moveTo>
                  <a:lnTo>
                    <a:pt x="4526153" y="0"/>
                  </a:lnTo>
                </a:path>
              </a:pathLst>
            </a:custGeom>
            <a:ln w="5261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6945870" y="5922595"/>
              <a:ext cx="4531995" cy="5715"/>
            </a:xfrm>
            <a:custGeom>
              <a:avLst/>
              <a:gdLst/>
              <a:ahLst/>
              <a:cxnLst/>
              <a:rect l="l" t="t" r="r" b="b"/>
              <a:pathLst>
                <a:path w="4531995" h="5714">
                  <a:moveTo>
                    <a:pt x="4531413" y="0"/>
                  </a:moveTo>
                  <a:lnTo>
                    <a:pt x="0" y="0"/>
                  </a:lnTo>
                  <a:lnTo>
                    <a:pt x="0" y="5261"/>
                  </a:lnTo>
                  <a:lnTo>
                    <a:pt x="4531413" y="5261"/>
                  </a:lnTo>
                  <a:lnTo>
                    <a:pt x="453141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8" name="object 58"/>
          <p:cNvGrpSpPr/>
          <p:nvPr/>
        </p:nvGrpSpPr>
        <p:grpSpPr>
          <a:xfrm>
            <a:off x="4619594" y="2002360"/>
            <a:ext cx="1133475" cy="551815"/>
            <a:chOff x="4619594" y="2002360"/>
            <a:chExt cx="1133475" cy="551815"/>
          </a:xfrm>
        </p:grpSpPr>
        <p:sp>
          <p:nvSpPr>
            <p:cNvPr id="59" name="object 59"/>
            <p:cNvSpPr/>
            <p:nvPr/>
          </p:nvSpPr>
          <p:spPr>
            <a:xfrm>
              <a:off x="4620547" y="2003313"/>
              <a:ext cx="1131570" cy="549910"/>
            </a:xfrm>
            <a:custGeom>
              <a:avLst/>
              <a:gdLst/>
              <a:ahLst/>
              <a:cxnLst/>
              <a:rect l="l" t="t" r="r" b="b"/>
              <a:pathLst>
                <a:path w="1131570" h="549910">
                  <a:moveTo>
                    <a:pt x="1083128" y="0"/>
                  </a:moveTo>
                  <a:lnTo>
                    <a:pt x="47767" y="0"/>
                  </a:lnTo>
                  <a:lnTo>
                    <a:pt x="37163" y="2141"/>
                  </a:lnTo>
                  <a:lnTo>
                    <a:pt x="17814" y="15204"/>
                  </a:lnTo>
                  <a:lnTo>
                    <a:pt x="4778" y="34581"/>
                  </a:lnTo>
                  <a:lnTo>
                    <a:pt x="0" y="58312"/>
                  </a:lnTo>
                  <a:lnTo>
                    <a:pt x="0" y="488892"/>
                  </a:lnTo>
                  <a:lnTo>
                    <a:pt x="4778" y="512582"/>
                  </a:lnTo>
                  <a:lnTo>
                    <a:pt x="17814" y="531938"/>
                  </a:lnTo>
                  <a:lnTo>
                    <a:pt x="37163" y="544993"/>
                  </a:lnTo>
                  <a:lnTo>
                    <a:pt x="60878" y="549782"/>
                  </a:lnTo>
                  <a:lnTo>
                    <a:pt x="1070010" y="549782"/>
                  </a:lnTo>
                  <a:lnTo>
                    <a:pt x="1093736" y="544993"/>
                  </a:lnTo>
                  <a:lnTo>
                    <a:pt x="1113109" y="531938"/>
                  </a:lnTo>
                  <a:lnTo>
                    <a:pt x="1126170" y="512582"/>
                  </a:lnTo>
                  <a:lnTo>
                    <a:pt x="1130959" y="488892"/>
                  </a:lnTo>
                  <a:lnTo>
                    <a:pt x="1130959" y="58312"/>
                  </a:lnTo>
                  <a:lnTo>
                    <a:pt x="1126170" y="34581"/>
                  </a:lnTo>
                  <a:lnTo>
                    <a:pt x="1113109" y="15204"/>
                  </a:lnTo>
                  <a:lnTo>
                    <a:pt x="1093736" y="2141"/>
                  </a:lnTo>
                  <a:lnTo>
                    <a:pt x="1083128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4620547" y="2003313"/>
              <a:ext cx="1131570" cy="549910"/>
            </a:xfrm>
            <a:custGeom>
              <a:avLst/>
              <a:gdLst/>
              <a:ahLst/>
              <a:cxnLst/>
              <a:rect l="l" t="t" r="r" b="b"/>
              <a:pathLst>
                <a:path w="1131570" h="549910">
                  <a:moveTo>
                    <a:pt x="0" y="58312"/>
                  </a:moveTo>
                  <a:lnTo>
                    <a:pt x="4778" y="34581"/>
                  </a:lnTo>
                  <a:lnTo>
                    <a:pt x="17814" y="15204"/>
                  </a:lnTo>
                  <a:lnTo>
                    <a:pt x="37163" y="2141"/>
                  </a:lnTo>
                  <a:lnTo>
                    <a:pt x="47767" y="0"/>
                  </a:lnTo>
                </a:path>
                <a:path w="1131570" h="549910">
                  <a:moveTo>
                    <a:pt x="1083128" y="0"/>
                  </a:moveTo>
                  <a:lnTo>
                    <a:pt x="1126170" y="34581"/>
                  </a:lnTo>
                  <a:lnTo>
                    <a:pt x="1130959" y="488892"/>
                  </a:lnTo>
                  <a:lnTo>
                    <a:pt x="1126170" y="512582"/>
                  </a:lnTo>
                  <a:lnTo>
                    <a:pt x="1113109" y="531938"/>
                  </a:lnTo>
                  <a:lnTo>
                    <a:pt x="1093736" y="544993"/>
                  </a:lnTo>
                  <a:lnTo>
                    <a:pt x="1070010" y="549782"/>
                  </a:lnTo>
                  <a:lnTo>
                    <a:pt x="60878" y="549782"/>
                  </a:lnTo>
                  <a:lnTo>
                    <a:pt x="37163" y="544993"/>
                  </a:lnTo>
                  <a:lnTo>
                    <a:pt x="17814" y="531938"/>
                  </a:lnTo>
                  <a:lnTo>
                    <a:pt x="4778" y="512582"/>
                  </a:lnTo>
                  <a:lnTo>
                    <a:pt x="0" y="488892"/>
                  </a:lnTo>
                  <a:lnTo>
                    <a:pt x="0" y="583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1" name="object 61"/>
          <p:cNvSpPr txBox="1"/>
          <p:nvPr/>
        </p:nvSpPr>
        <p:spPr>
          <a:xfrm>
            <a:off x="4849048" y="2179860"/>
            <a:ext cx="668655" cy="1771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105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dirty="0" sz="1000" spc="-2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000" spc="-25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1000" spc="5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dirty="0" sz="1000" spc="25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dirty="0" sz="1000" spc="-30">
                <a:solidFill>
                  <a:srgbClr val="FFFFFF"/>
                </a:solidFill>
                <a:latin typeface="Verdana"/>
                <a:cs typeface="Verdana"/>
              </a:rPr>
              <a:t>li</a:t>
            </a:r>
            <a:r>
              <a:rPr dirty="0" sz="1000" spc="3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1000" spc="15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5750630" y="2002436"/>
            <a:ext cx="1132840" cy="551815"/>
            <a:chOff x="5750630" y="2002436"/>
            <a:chExt cx="1132840" cy="551815"/>
          </a:xfrm>
        </p:grpSpPr>
        <p:sp>
          <p:nvSpPr>
            <p:cNvPr id="63" name="object 63"/>
            <p:cNvSpPr/>
            <p:nvPr/>
          </p:nvSpPr>
          <p:spPr>
            <a:xfrm>
              <a:off x="5751507" y="2003313"/>
              <a:ext cx="1131570" cy="549910"/>
            </a:xfrm>
            <a:custGeom>
              <a:avLst/>
              <a:gdLst/>
              <a:ahLst/>
              <a:cxnLst/>
              <a:rect l="l" t="t" r="r" b="b"/>
              <a:pathLst>
                <a:path w="1131570" h="549910">
                  <a:moveTo>
                    <a:pt x="1083128" y="0"/>
                  </a:moveTo>
                  <a:lnTo>
                    <a:pt x="47767" y="0"/>
                  </a:lnTo>
                  <a:lnTo>
                    <a:pt x="37163" y="2141"/>
                  </a:lnTo>
                  <a:lnTo>
                    <a:pt x="17814" y="15204"/>
                  </a:lnTo>
                  <a:lnTo>
                    <a:pt x="4778" y="34581"/>
                  </a:lnTo>
                  <a:lnTo>
                    <a:pt x="0" y="58312"/>
                  </a:lnTo>
                  <a:lnTo>
                    <a:pt x="0" y="488892"/>
                  </a:lnTo>
                  <a:lnTo>
                    <a:pt x="4778" y="512582"/>
                  </a:lnTo>
                  <a:lnTo>
                    <a:pt x="17814" y="531938"/>
                  </a:lnTo>
                  <a:lnTo>
                    <a:pt x="37163" y="544993"/>
                  </a:lnTo>
                  <a:lnTo>
                    <a:pt x="60878" y="549782"/>
                  </a:lnTo>
                  <a:lnTo>
                    <a:pt x="1070010" y="549782"/>
                  </a:lnTo>
                  <a:lnTo>
                    <a:pt x="1093736" y="544993"/>
                  </a:lnTo>
                  <a:lnTo>
                    <a:pt x="1113109" y="531938"/>
                  </a:lnTo>
                  <a:lnTo>
                    <a:pt x="1126170" y="512582"/>
                  </a:lnTo>
                  <a:lnTo>
                    <a:pt x="1130959" y="488892"/>
                  </a:lnTo>
                  <a:lnTo>
                    <a:pt x="1130959" y="58312"/>
                  </a:lnTo>
                  <a:lnTo>
                    <a:pt x="1126170" y="34581"/>
                  </a:lnTo>
                  <a:lnTo>
                    <a:pt x="1113109" y="15204"/>
                  </a:lnTo>
                  <a:lnTo>
                    <a:pt x="1093736" y="2141"/>
                  </a:lnTo>
                  <a:lnTo>
                    <a:pt x="1083128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5751507" y="2003313"/>
              <a:ext cx="1131570" cy="549910"/>
            </a:xfrm>
            <a:custGeom>
              <a:avLst/>
              <a:gdLst/>
              <a:ahLst/>
              <a:cxnLst/>
              <a:rect l="l" t="t" r="r" b="b"/>
              <a:pathLst>
                <a:path w="1131570" h="549910">
                  <a:moveTo>
                    <a:pt x="0" y="58312"/>
                  </a:moveTo>
                  <a:lnTo>
                    <a:pt x="4778" y="34581"/>
                  </a:lnTo>
                  <a:lnTo>
                    <a:pt x="17814" y="15204"/>
                  </a:lnTo>
                  <a:lnTo>
                    <a:pt x="37163" y="2141"/>
                  </a:lnTo>
                  <a:lnTo>
                    <a:pt x="47767" y="0"/>
                  </a:lnTo>
                </a:path>
                <a:path w="1131570" h="549910">
                  <a:moveTo>
                    <a:pt x="1083128" y="0"/>
                  </a:moveTo>
                  <a:lnTo>
                    <a:pt x="1126170" y="34581"/>
                  </a:lnTo>
                  <a:lnTo>
                    <a:pt x="1130959" y="488892"/>
                  </a:lnTo>
                  <a:lnTo>
                    <a:pt x="1126170" y="512582"/>
                  </a:lnTo>
                  <a:lnTo>
                    <a:pt x="1113109" y="531938"/>
                  </a:lnTo>
                  <a:lnTo>
                    <a:pt x="1093736" y="544993"/>
                  </a:lnTo>
                  <a:lnTo>
                    <a:pt x="1070010" y="549782"/>
                  </a:lnTo>
                  <a:lnTo>
                    <a:pt x="60878" y="549782"/>
                  </a:lnTo>
                  <a:lnTo>
                    <a:pt x="37163" y="544993"/>
                  </a:lnTo>
                  <a:lnTo>
                    <a:pt x="17814" y="531938"/>
                  </a:lnTo>
                  <a:lnTo>
                    <a:pt x="4778" y="512582"/>
                  </a:lnTo>
                  <a:lnTo>
                    <a:pt x="0" y="488892"/>
                  </a:lnTo>
                  <a:lnTo>
                    <a:pt x="0" y="583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/>
          <p:cNvSpPr txBox="1"/>
          <p:nvPr/>
        </p:nvSpPr>
        <p:spPr>
          <a:xfrm>
            <a:off x="6001821" y="2179860"/>
            <a:ext cx="625475" cy="1771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15">
                <a:solidFill>
                  <a:srgbClr val="FFFFFF"/>
                </a:solidFill>
                <a:latin typeface="Verdana"/>
                <a:cs typeface="Verdana"/>
              </a:rPr>
              <a:t>Feminino</a:t>
            </a:r>
            <a:endParaRPr sz="1000">
              <a:latin typeface="Verdana"/>
              <a:cs typeface="Verdana"/>
            </a:endParaRPr>
          </a:p>
        </p:txBody>
      </p:sp>
      <p:graphicFrame>
        <p:nvGraphicFramePr>
          <p:cNvPr id="66" name="object 66"/>
          <p:cNvGraphicFramePr>
            <a:graphicFrameLocks noGrp="1"/>
          </p:cNvGraphicFramePr>
          <p:nvPr/>
        </p:nvGraphicFramePr>
        <p:xfrm>
          <a:off x="6882747" y="1971754"/>
          <a:ext cx="4655185" cy="41986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2685"/>
                <a:gridCol w="1130300"/>
                <a:gridCol w="1137285"/>
                <a:gridCol w="1131570"/>
              </a:tblGrid>
              <a:tr h="547886">
                <a:tc>
                  <a:txBody>
                    <a:bodyPr/>
                    <a:lstStyle/>
                    <a:p>
                      <a:pPr marL="373380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dirty="0" sz="1000" spc="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0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 spc="-8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 spc="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r>
                        <a:rPr dirty="0" sz="10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6</a:t>
                      </a:r>
                      <a:r>
                        <a:rPr dirty="0" sz="1000" spc="-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</a:t>
                      </a:r>
                      <a:endParaRPr sz="1000">
                        <a:latin typeface="Verdana"/>
                        <a:cs typeface="Verdana"/>
                      </a:endParaRPr>
                    </a:p>
                    <a:p>
                      <a:pPr marL="3524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000" spc="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</a:t>
                      </a:r>
                      <a:r>
                        <a:rPr dirty="0" sz="10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r>
                        <a:rPr dirty="0" sz="1000" spc="-1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0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os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118110">
                    <a:lnL w="762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332105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dirty="0" sz="1000" spc="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0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 spc="-8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 spc="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</a:t>
                      </a:r>
                      <a:r>
                        <a:rPr dirty="0" sz="10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</a:t>
                      </a:r>
                      <a:r>
                        <a:rPr dirty="0" sz="100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</a:t>
                      </a:r>
                      <a:endParaRPr sz="1000">
                        <a:latin typeface="Verdana"/>
                        <a:cs typeface="Verdana"/>
                      </a:endParaRPr>
                    </a:p>
                    <a:p>
                      <a:pPr marL="3213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000" spc="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</a:t>
                      </a:r>
                      <a:r>
                        <a:rPr dirty="0" sz="10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r>
                        <a:rPr dirty="0" sz="1000" spc="-1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0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os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118110"/>
                </a:tc>
                <a:tc>
                  <a:txBody>
                    <a:bodyPr/>
                    <a:lstStyle/>
                    <a:p>
                      <a:pPr marL="335280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dirty="0" sz="1000" spc="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0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000" spc="-8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 spc="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</a:t>
                      </a:r>
                      <a:r>
                        <a:rPr dirty="0" sz="10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</a:t>
                      </a:r>
                      <a:r>
                        <a:rPr dirty="0" sz="100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</a:t>
                      </a:r>
                      <a:endParaRPr sz="1000">
                        <a:latin typeface="Verdana"/>
                        <a:cs typeface="Verdana"/>
                      </a:endParaRPr>
                    </a:p>
                    <a:p>
                      <a:pPr marL="3200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0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44</a:t>
                      </a:r>
                      <a:r>
                        <a:rPr dirty="0" sz="1000" spc="-1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0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os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118110"/>
                </a:tc>
                <a:tc>
                  <a:txBody>
                    <a:bodyPr/>
                    <a:lstStyle/>
                    <a:p>
                      <a:pPr marL="317500" marR="316865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dirty="0" sz="10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00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0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00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 spc="-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0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  </a:t>
                      </a:r>
                      <a:r>
                        <a:rPr dirty="0" sz="1000" spc="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r>
                        <a:rPr dirty="0" sz="10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</a:t>
                      </a:r>
                      <a:r>
                        <a:rPr dirty="0" sz="1000" spc="-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0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os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111760"/>
                </a:tc>
              </a:tr>
              <a:tr h="210785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762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11639">
                <a:tc>
                  <a:txBody>
                    <a:bodyPr/>
                    <a:lstStyle/>
                    <a:p>
                      <a:pPr marL="50482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750" spc="-185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16%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6990">
                    <a:lnL w="762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750" spc="-70">
                          <a:latin typeface="Verdana"/>
                          <a:cs typeface="Verdana"/>
                        </a:rPr>
                        <a:t>22%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6990"/>
                </a:tc>
                <a:tc>
                  <a:txBody>
                    <a:bodyPr/>
                    <a:lstStyle/>
                    <a:p>
                      <a:pPr algn="r" marR="45974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750" spc="-70">
                          <a:latin typeface="Verdana"/>
                          <a:cs typeface="Verdana"/>
                        </a:rPr>
                        <a:t>25%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69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750" spc="-70">
                          <a:latin typeface="Verdana"/>
                          <a:cs typeface="Verdana"/>
                        </a:rPr>
                        <a:t>37%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6990"/>
                </a:tc>
              </a:tr>
              <a:tr h="210730">
                <a:tc>
                  <a:txBody>
                    <a:bodyPr/>
                    <a:lstStyle/>
                    <a:p>
                      <a:pPr marL="49466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20%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>
                    <a:lnL w="762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125">
                          <a:latin typeface="Verdana"/>
                          <a:cs typeface="Verdana"/>
                        </a:rPr>
                        <a:t>15%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r" marR="4597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70">
                          <a:latin typeface="Verdana"/>
                          <a:cs typeface="Verdana"/>
                        </a:rPr>
                        <a:t>23%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100">
                          <a:latin typeface="Verdana"/>
                          <a:cs typeface="Verdana"/>
                        </a:rPr>
                        <a:t>41%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</a:tr>
              <a:tr h="210695">
                <a:tc>
                  <a:txBody>
                    <a:bodyPr/>
                    <a:lstStyle/>
                    <a:p>
                      <a:pPr marL="49466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114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50%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>
                    <a:lnL w="762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125">
                          <a:latin typeface="Verdana"/>
                          <a:cs typeface="Verdana"/>
                        </a:rPr>
                        <a:t>17%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r" marR="480059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150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7%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55">
                          <a:latin typeface="Verdana"/>
                          <a:cs typeface="Verdana"/>
                        </a:rPr>
                        <a:t>26%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</a:tr>
              <a:tr h="210695">
                <a:tc>
                  <a:txBody>
                    <a:bodyPr/>
                    <a:lstStyle/>
                    <a:p>
                      <a:pPr marL="49466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24%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>
                    <a:lnL w="762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34%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r" marR="46482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110">
                          <a:latin typeface="Verdana"/>
                          <a:cs typeface="Verdana"/>
                        </a:rPr>
                        <a:t>16%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55">
                          <a:latin typeface="Verdana"/>
                          <a:cs typeface="Verdana"/>
                        </a:rPr>
                        <a:t>26%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</a:tr>
              <a:tr h="210730">
                <a:tc>
                  <a:txBody>
                    <a:bodyPr/>
                    <a:lstStyle/>
                    <a:p>
                      <a:pPr marL="526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65">
                          <a:latin typeface="Verdana"/>
                          <a:cs typeface="Verdana"/>
                        </a:rPr>
                        <a:t>9%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>
                    <a:lnL w="762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65">
                          <a:latin typeface="Verdana"/>
                          <a:cs typeface="Verdana"/>
                        </a:rPr>
                        <a:t>33%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r" marR="4597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70">
                          <a:latin typeface="Verdana"/>
                          <a:cs typeface="Verdana"/>
                        </a:rPr>
                        <a:t>27%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125">
                          <a:latin typeface="Verdana"/>
                          <a:cs typeface="Verdana"/>
                        </a:rPr>
                        <a:t>31%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</a:tr>
              <a:tr h="210730">
                <a:tc>
                  <a:txBody>
                    <a:bodyPr/>
                    <a:lstStyle/>
                    <a:p>
                      <a:pPr marL="5105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110">
                          <a:latin typeface="Verdana"/>
                          <a:cs typeface="Verdana"/>
                        </a:rPr>
                        <a:t>16%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>
                    <a:lnL w="762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55">
                          <a:latin typeface="Verdana"/>
                          <a:cs typeface="Verdana"/>
                        </a:rPr>
                        <a:t>26%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r" marR="4699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125">
                          <a:latin typeface="Verdana"/>
                          <a:cs typeface="Verdana"/>
                        </a:rPr>
                        <a:t>13%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25">
                          <a:latin typeface="Verdana"/>
                          <a:cs typeface="Verdana"/>
                        </a:rPr>
                        <a:t>46%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</a:tr>
              <a:tr h="210695">
                <a:tc>
                  <a:txBody>
                    <a:bodyPr/>
                    <a:lstStyle/>
                    <a:p>
                      <a:pPr algn="ctr" marL="438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>
                          <a:latin typeface="Verdana"/>
                          <a:cs typeface="Verdana"/>
                        </a:rPr>
                        <a:t>-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>
                    <a:lnL w="762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30%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>
                          <a:latin typeface="Verdana"/>
                          <a:cs typeface="Verdana"/>
                        </a:rPr>
                        <a:t>-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10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70%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</a:tr>
              <a:tr h="210695">
                <a:tc>
                  <a:txBody>
                    <a:bodyPr/>
                    <a:lstStyle/>
                    <a:p>
                      <a:pPr marL="49466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13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62%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>
                    <a:lnL w="762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70">
                          <a:latin typeface="Verdana"/>
                          <a:cs typeface="Verdana"/>
                        </a:rPr>
                        <a:t>27%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r" marR="47815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4%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95">
                          <a:latin typeface="Verdana"/>
                          <a:cs typeface="Verdana"/>
                        </a:rPr>
                        <a:t>7%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</a:tr>
              <a:tr h="210730">
                <a:tc>
                  <a:txBody>
                    <a:bodyPr/>
                    <a:lstStyle/>
                    <a:p>
                      <a:pPr marL="49466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20%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>
                    <a:lnL w="762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34%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r" marR="4597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70">
                          <a:latin typeface="Verdana"/>
                          <a:cs typeface="Verdana"/>
                        </a:rPr>
                        <a:t>25%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70">
                          <a:latin typeface="Verdana"/>
                          <a:cs typeface="Verdana"/>
                        </a:rPr>
                        <a:t>22%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</a:tr>
              <a:tr h="210730">
                <a:tc>
                  <a:txBody>
                    <a:bodyPr/>
                    <a:lstStyle/>
                    <a:p>
                      <a:pPr algn="ctr" marL="438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>
                          <a:latin typeface="Verdana"/>
                          <a:cs typeface="Verdana"/>
                        </a:rPr>
                        <a:t>-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>
                    <a:lnL w="762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55">
                          <a:latin typeface="Verdana"/>
                          <a:cs typeface="Verdana"/>
                        </a:rPr>
                        <a:t>26%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r" marR="4597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70">
                          <a:latin typeface="Verdana"/>
                          <a:cs typeface="Verdana"/>
                        </a:rPr>
                        <a:t>25%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30">
                          <a:latin typeface="Verdana"/>
                          <a:cs typeface="Verdana"/>
                        </a:rPr>
                        <a:t>48%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</a:tr>
              <a:tr h="210695">
                <a:tc>
                  <a:txBody>
                    <a:bodyPr/>
                    <a:lstStyle/>
                    <a:p>
                      <a:pPr algn="ctr" marL="438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>
                          <a:latin typeface="Verdana"/>
                          <a:cs typeface="Verdana"/>
                        </a:rPr>
                        <a:t>-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>
                    <a:lnL w="762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70">
                          <a:latin typeface="Verdana"/>
                          <a:cs typeface="Verdana"/>
                        </a:rPr>
                        <a:t>25%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r" marR="454659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42%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65">
                          <a:latin typeface="Verdana"/>
                          <a:cs typeface="Verdana"/>
                        </a:rPr>
                        <a:t>33%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</a:tr>
              <a:tr h="210695">
                <a:tc>
                  <a:txBody>
                    <a:bodyPr/>
                    <a:lstStyle/>
                    <a:p>
                      <a:pPr marL="49974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55">
                          <a:latin typeface="Verdana"/>
                          <a:cs typeface="Verdana"/>
                        </a:rPr>
                        <a:t>26%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>
                    <a:lnL w="762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110">
                          <a:latin typeface="Verdana"/>
                          <a:cs typeface="Verdana"/>
                        </a:rPr>
                        <a:t>18%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r" marR="454659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13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57%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>
                          <a:latin typeface="Verdana"/>
                          <a:cs typeface="Verdana"/>
                        </a:rPr>
                        <a:t>-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</a:tr>
              <a:tr h="210723">
                <a:tc>
                  <a:txBody>
                    <a:bodyPr/>
                    <a:lstStyle/>
                    <a:p>
                      <a:pPr algn="ctr" marL="438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>
                          <a:latin typeface="Verdana"/>
                          <a:cs typeface="Verdana"/>
                        </a:rPr>
                        <a:t>-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>
                    <a:lnL w="762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marL="14604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>
                          <a:latin typeface="Verdana"/>
                          <a:cs typeface="Verdana"/>
                        </a:rPr>
                        <a:t>-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r" marR="45529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55">
                          <a:latin typeface="Verdana"/>
                          <a:cs typeface="Verdana"/>
                        </a:rPr>
                        <a:t>38%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55">
                          <a:latin typeface="Verdana"/>
                          <a:cs typeface="Verdana"/>
                        </a:rPr>
                        <a:t>62%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</a:tr>
              <a:tr h="210723">
                <a:tc>
                  <a:txBody>
                    <a:bodyPr/>
                    <a:lstStyle/>
                    <a:p>
                      <a:pPr algn="ctr" marL="438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>
                          <a:latin typeface="Verdana"/>
                          <a:cs typeface="Verdana"/>
                        </a:rPr>
                        <a:t>-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>
                    <a:lnL w="762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13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100%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>
                          <a:latin typeface="Verdana"/>
                          <a:cs typeface="Verdana"/>
                        </a:rPr>
                        <a:t>-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>
                          <a:latin typeface="Verdana"/>
                          <a:cs typeface="Verdana"/>
                        </a:rPr>
                        <a:t>-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</a:tr>
              <a:tr h="210712">
                <a:tc>
                  <a:txBody>
                    <a:bodyPr/>
                    <a:lstStyle/>
                    <a:p>
                      <a:pPr algn="ctr" marL="438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>
                          <a:latin typeface="Verdana"/>
                          <a:cs typeface="Verdana"/>
                        </a:rPr>
                        <a:t>-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>
                    <a:lnL w="762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marL="14604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>
                          <a:latin typeface="Verdana"/>
                          <a:cs typeface="Verdana"/>
                        </a:rPr>
                        <a:t>-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>
                          <a:latin typeface="Verdana"/>
                          <a:cs typeface="Verdana"/>
                        </a:rPr>
                        <a:t>-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60">
                          <a:latin typeface="Verdana"/>
                          <a:cs typeface="Verdana"/>
                        </a:rPr>
                        <a:t>100%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</a:tr>
              <a:tr h="215043">
                <a:tc>
                  <a:txBody>
                    <a:bodyPr/>
                    <a:lstStyle/>
                    <a:p>
                      <a:pPr marL="50482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17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41%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>
                    <a:lnL w="762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55">
                          <a:latin typeface="Verdana"/>
                          <a:cs typeface="Verdana"/>
                        </a:rPr>
                        <a:t>29%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r" marR="46482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100">
                          <a:latin typeface="Verdana"/>
                          <a:cs typeface="Verdana"/>
                        </a:rPr>
                        <a:t>10%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20%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</a:tr>
            </a:tbl>
          </a:graphicData>
        </a:graphic>
      </p:graphicFrame>
      <p:grpSp>
        <p:nvGrpSpPr>
          <p:cNvPr id="67" name="object 67"/>
          <p:cNvGrpSpPr/>
          <p:nvPr/>
        </p:nvGrpSpPr>
        <p:grpSpPr>
          <a:xfrm>
            <a:off x="6944713" y="2002436"/>
            <a:ext cx="4525645" cy="556895"/>
            <a:chOff x="6944713" y="2002436"/>
            <a:chExt cx="4525645" cy="556895"/>
          </a:xfrm>
        </p:grpSpPr>
        <p:sp>
          <p:nvSpPr>
            <p:cNvPr id="68" name="object 68"/>
            <p:cNvSpPr/>
            <p:nvPr/>
          </p:nvSpPr>
          <p:spPr>
            <a:xfrm>
              <a:off x="9207509" y="2005926"/>
              <a:ext cx="1131570" cy="552450"/>
            </a:xfrm>
            <a:custGeom>
              <a:avLst/>
              <a:gdLst/>
              <a:ahLst/>
              <a:cxnLst/>
              <a:rect l="l" t="t" r="r" b="b"/>
              <a:pathLst>
                <a:path w="1131570" h="552450">
                  <a:moveTo>
                    <a:pt x="1070010" y="0"/>
                  </a:moveTo>
                  <a:lnTo>
                    <a:pt x="60878" y="0"/>
                  </a:lnTo>
                  <a:lnTo>
                    <a:pt x="37163" y="4789"/>
                  </a:lnTo>
                  <a:lnTo>
                    <a:pt x="17814" y="17853"/>
                  </a:lnTo>
                  <a:lnTo>
                    <a:pt x="4778" y="37229"/>
                  </a:lnTo>
                  <a:lnTo>
                    <a:pt x="0" y="60960"/>
                  </a:lnTo>
                  <a:lnTo>
                    <a:pt x="0" y="491540"/>
                  </a:lnTo>
                  <a:lnTo>
                    <a:pt x="4778" y="515230"/>
                  </a:lnTo>
                  <a:lnTo>
                    <a:pt x="17814" y="534586"/>
                  </a:lnTo>
                  <a:lnTo>
                    <a:pt x="37163" y="547642"/>
                  </a:lnTo>
                  <a:lnTo>
                    <a:pt x="60878" y="552431"/>
                  </a:lnTo>
                  <a:lnTo>
                    <a:pt x="1070010" y="552431"/>
                  </a:lnTo>
                  <a:lnTo>
                    <a:pt x="1093736" y="547642"/>
                  </a:lnTo>
                  <a:lnTo>
                    <a:pt x="1113109" y="534586"/>
                  </a:lnTo>
                  <a:lnTo>
                    <a:pt x="1126170" y="515230"/>
                  </a:lnTo>
                  <a:lnTo>
                    <a:pt x="1130959" y="491540"/>
                  </a:lnTo>
                  <a:lnTo>
                    <a:pt x="1130959" y="60960"/>
                  </a:lnTo>
                  <a:lnTo>
                    <a:pt x="1126170" y="37229"/>
                  </a:lnTo>
                  <a:lnTo>
                    <a:pt x="1113109" y="17853"/>
                  </a:lnTo>
                  <a:lnTo>
                    <a:pt x="1093736" y="4789"/>
                  </a:lnTo>
                  <a:lnTo>
                    <a:pt x="1070010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9207509" y="2005926"/>
              <a:ext cx="1131570" cy="552450"/>
            </a:xfrm>
            <a:custGeom>
              <a:avLst/>
              <a:gdLst/>
              <a:ahLst/>
              <a:cxnLst/>
              <a:rect l="l" t="t" r="r" b="b"/>
              <a:pathLst>
                <a:path w="1131570" h="552450">
                  <a:moveTo>
                    <a:pt x="0" y="60960"/>
                  </a:moveTo>
                  <a:lnTo>
                    <a:pt x="4778" y="37229"/>
                  </a:lnTo>
                  <a:lnTo>
                    <a:pt x="17814" y="17853"/>
                  </a:lnTo>
                  <a:lnTo>
                    <a:pt x="37163" y="4789"/>
                  </a:lnTo>
                  <a:lnTo>
                    <a:pt x="60878" y="0"/>
                  </a:lnTo>
                  <a:lnTo>
                    <a:pt x="1070010" y="0"/>
                  </a:lnTo>
                  <a:lnTo>
                    <a:pt x="1113109" y="17853"/>
                  </a:lnTo>
                  <a:lnTo>
                    <a:pt x="1130959" y="60960"/>
                  </a:lnTo>
                  <a:lnTo>
                    <a:pt x="1130959" y="491540"/>
                  </a:lnTo>
                  <a:lnTo>
                    <a:pt x="1126170" y="515230"/>
                  </a:lnTo>
                  <a:lnTo>
                    <a:pt x="1113109" y="534586"/>
                  </a:lnTo>
                  <a:lnTo>
                    <a:pt x="1093736" y="547642"/>
                  </a:lnTo>
                  <a:lnTo>
                    <a:pt x="1070010" y="552431"/>
                  </a:lnTo>
                  <a:lnTo>
                    <a:pt x="60878" y="552431"/>
                  </a:lnTo>
                  <a:lnTo>
                    <a:pt x="17814" y="534586"/>
                  </a:lnTo>
                  <a:lnTo>
                    <a:pt x="0" y="491540"/>
                  </a:lnTo>
                  <a:lnTo>
                    <a:pt x="0" y="609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076549" y="2005926"/>
              <a:ext cx="1131570" cy="552450"/>
            </a:xfrm>
            <a:custGeom>
              <a:avLst/>
              <a:gdLst/>
              <a:ahLst/>
              <a:cxnLst/>
              <a:rect l="l" t="t" r="r" b="b"/>
              <a:pathLst>
                <a:path w="1131570" h="552450">
                  <a:moveTo>
                    <a:pt x="1070010" y="0"/>
                  </a:moveTo>
                  <a:lnTo>
                    <a:pt x="60878" y="0"/>
                  </a:lnTo>
                  <a:lnTo>
                    <a:pt x="37163" y="4789"/>
                  </a:lnTo>
                  <a:lnTo>
                    <a:pt x="17814" y="17853"/>
                  </a:lnTo>
                  <a:lnTo>
                    <a:pt x="4778" y="37229"/>
                  </a:lnTo>
                  <a:lnTo>
                    <a:pt x="0" y="60960"/>
                  </a:lnTo>
                  <a:lnTo>
                    <a:pt x="0" y="491540"/>
                  </a:lnTo>
                  <a:lnTo>
                    <a:pt x="4778" y="515230"/>
                  </a:lnTo>
                  <a:lnTo>
                    <a:pt x="17814" y="534586"/>
                  </a:lnTo>
                  <a:lnTo>
                    <a:pt x="37163" y="547642"/>
                  </a:lnTo>
                  <a:lnTo>
                    <a:pt x="60878" y="552431"/>
                  </a:lnTo>
                  <a:lnTo>
                    <a:pt x="1070010" y="552431"/>
                  </a:lnTo>
                  <a:lnTo>
                    <a:pt x="1093736" y="547642"/>
                  </a:lnTo>
                  <a:lnTo>
                    <a:pt x="1113109" y="534586"/>
                  </a:lnTo>
                  <a:lnTo>
                    <a:pt x="1126170" y="515230"/>
                  </a:lnTo>
                  <a:lnTo>
                    <a:pt x="1130959" y="491540"/>
                  </a:lnTo>
                  <a:lnTo>
                    <a:pt x="1130959" y="60960"/>
                  </a:lnTo>
                  <a:lnTo>
                    <a:pt x="1126170" y="37229"/>
                  </a:lnTo>
                  <a:lnTo>
                    <a:pt x="1113109" y="17853"/>
                  </a:lnTo>
                  <a:lnTo>
                    <a:pt x="1093736" y="4789"/>
                  </a:lnTo>
                  <a:lnTo>
                    <a:pt x="1070010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8076549" y="2005926"/>
              <a:ext cx="1131570" cy="552450"/>
            </a:xfrm>
            <a:custGeom>
              <a:avLst/>
              <a:gdLst/>
              <a:ahLst/>
              <a:cxnLst/>
              <a:rect l="l" t="t" r="r" b="b"/>
              <a:pathLst>
                <a:path w="1131570" h="552450">
                  <a:moveTo>
                    <a:pt x="0" y="60960"/>
                  </a:moveTo>
                  <a:lnTo>
                    <a:pt x="4778" y="37229"/>
                  </a:lnTo>
                  <a:lnTo>
                    <a:pt x="17814" y="17853"/>
                  </a:lnTo>
                  <a:lnTo>
                    <a:pt x="37163" y="4789"/>
                  </a:lnTo>
                  <a:lnTo>
                    <a:pt x="60878" y="0"/>
                  </a:lnTo>
                  <a:lnTo>
                    <a:pt x="1070010" y="0"/>
                  </a:lnTo>
                  <a:lnTo>
                    <a:pt x="1113109" y="17853"/>
                  </a:lnTo>
                  <a:lnTo>
                    <a:pt x="1130959" y="60960"/>
                  </a:lnTo>
                  <a:lnTo>
                    <a:pt x="1130959" y="491540"/>
                  </a:lnTo>
                  <a:lnTo>
                    <a:pt x="1126170" y="515230"/>
                  </a:lnTo>
                  <a:lnTo>
                    <a:pt x="1113109" y="534586"/>
                  </a:lnTo>
                  <a:lnTo>
                    <a:pt x="1093736" y="547642"/>
                  </a:lnTo>
                  <a:lnTo>
                    <a:pt x="1070010" y="552431"/>
                  </a:lnTo>
                  <a:lnTo>
                    <a:pt x="60878" y="552431"/>
                  </a:lnTo>
                  <a:lnTo>
                    <a:pt x="17814" y="534586"/>
                  </a:lnTo>
                  <a:lnTo>
                    <a:pt x="0" y="491540"/>
                  </a:lnTo>
                  <a:lnTo>
                    <a:pt x="0" y="609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6945590" y="2005926"/>
              <a:ext cx="1131570" cy="552450"/>
            </a:xfrm>
            <a:custGeom>
              <a:avLst/>
              <a:gdLst/>
              <a:ahLst/>
              <a:cxnLst/>
              <a:rect l="l" t="t" r="r" b="b"/>
              <a:pathLst>
                <a:path w="1131570" h="552450">
                  <a:moveTo>
                    <a:pt x="1070010" y="0"/>
                  </a:moveTo>
                  <a:lnTo>
                    <a:pt x="60878" y="0"/>
                  </a:lnTo>
                  <a:lnTo>
                    <a:pt x="37163" y="4789"/>
                  </a:lnTo>
                  <a:lnTo>
                    <a:pt x="17814" y="17853"/>
                  </a:lnTo>
                  <a:lnTo>
                    <a:pt x="4778" y="37229"/>
                  </a:lnTo>
                  <a:lnTo>
                    <a:pt x="0" y="60960"/>
                  </a:lnTo>
                  <a:lnTo>
                    <a:pt x="0" y="491540"/>
                  </a:lnTo>
                  <a:lnTo>
                    <a:pt x="4778" y="515230"/>
                  </a:lnTo>
                  <a:lnTo>
                    <a:pt x="17814" y="534586"/>
                  </a:lnTo>
                  <a:lnTo>
                    <a:pt x="37163" y="547642"/>
                  </a:lnTo>
                  <a:lnTo>
                    <a:pt x="60878" y="552431"/>
                  </a:lnTo>
                  <a:lnTo>
                    <a:pt x="1070010" y="552431"/>
                  </a:lnTo>
                  <a:lnTo>
                    <a:pt x="1093736" y="547642"/>
                  </a:lnTo>
                  <a:lnTo>
                    <a:pt x="1113109" y="534586"/>
                  </a:lnTo>
                  <a:lnTo>
                    <a:pt x="1126170" y="515230"/>
                  </a:lnTo>
                  <a:lnTo>
                    <a:pt x="1130959" y="491540"/>
                  </a:lnTo>
                  <a:lnTo>
                    <a:pt x="1130959" y="60960"/>
                  </a:lnTo>
                  <a:lnTo>
                    <a:pt x="1126170" y="37229"/>
                  </a:lnTo>
                  <a:lnTo>
                    <a:pt x="1113109" y="17853"/>
                  </a:lnTo>
                  <a:lnTo>
                    <a:pt x="1093736" y="4789"/>
                  </a:lnTo>
                  <a:lnTo>
                    <a:pt x="1070010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6945590" y="2005926"/>
              <a:ext cx="1131570" cy="552450"/>
            </a:xfrm>
            <a:custGeom>
              <a:avLst/>
              <a:gdLst/>
              <a:ahLst/>
              <a:cxnLst/>
              <a:rect l="l" t="t" r="r" b="b"/>
              <a:pathLst>
                <a:path w="1131570" h="552450">
                  <a:moveTo>
                    <a:pt x="0" y="60960"/>
                  </a:moveTo>
                  <a:lnTo>
                    <a:pt x="4778" y="37229"/>
                  </a:lnTo>
                  <a:lnTo>
                    <a:pt x="17814" y="17853"/>
                  </a:lnTo>
                  <a:lnTo>
                    <a:pt x="37163" y="4789"/>
                  </a:lnTo>
                  <a:lnTo>
                    <a:pt x="60878" y="0"/>
                  </a:lnTo>
                  <a:lnTo>
                    <a:pt x="1070010" y="0"/>
                  </a:lnTo>
                  <a:lnTo>
                    <a:pt x="1113109" y="17853"/>
                  </a:lnTo>
                  <a:lnTo>
                    <a:pt x="1130959" y="60960"/>
                  </a:lnTo>
                  <a:lnTo>
                    <a:pt x="1130959" y="491540"/>
                  </a:lnTo>
                  <a:lnTo>
                    <a:pt x="1126170" y="515230"/>
                  </a:lnTo>
                  <a:lnTo>
                    <a:pt x="1113109" y="534586"/>
                  </a:lnTo>
                  <a:lnTo>
                    <a:pt x="1093736" y="547642"/>
                  </a:lnTo>
                  <a:lnTo>
                    <a:pt x="1070010" y="552431"/>
                  </a:lnTo>
                  <a:lnTo>
                    <a:pt x="60878" y="552431"/>
                  </a:lnTo>
                  <a:lnTo>
                    <a:pt x="17814" y="534586"/>
                  </a:lnTo>
                  <a:lnTo>
                    <a:pt x="0" y="491540"/>
                  </a:lnTo>
                  <a:lnTo>
                    <a:pt x="0" y="609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10338469" y="2003313"/>
              <a:ext cx="1131570" cy="549910"/>
            </a:xfrm>
            <a:custGeom>
              <a:avLst/>
              <a:gdLst/>
              <a:ahLst/>
              <a:cxnLst/>
              <a:rect l="l" t="t" r="r" b="b"/>
              <a:pathLst>
                <a:path w="1131570" h="549910">
                  <a:moveTo>
                    <a:pt x="1083128" y="0"/>
                  </a:moveTo>
                  <a:lnTo>
                    <a:pt x="47767" y="0"/>
                  </a:lnTo>
                  <a:lnTo>
                    <a:pt x="37163" y="2141"/>
                  </a:lnTo>
                  <a:lnTo>
                    <a:pt x="17814" y="15204"/>
                  </a:lnTo>
                  <a:lnTo>
                    <a:pt x="4778" y="34581"/>
                  </a:lnTo>
                  <a:lnTo>
                    <a:pt x="0" y="58312"/>
                  </a:lnTo>
                  <a:lnTo>
                    <a:pt x="0" y="488892"/>
                  </a:lnTo>
                  <a:lnTo>
                    <a:pt x="4778" y="512582"/>
                  </a:lnTo>
                  <a:lnTo>
                    <a:pt x="17814" y="531938"/>
                  </a:lnTo>
                  <a:lnTo>
                    <a:pt x="37163" y="544993"/>
                  </a:lnTo>
                  <a:lnTo>
                    <a:pt x="60878" y="549782"/>
                  </a:lnTo>
                  <a:lnTo>
                    <a:pt x="1070010" y="549782"/>
                  </a:lnTo>
                  <a:lnTo>
                    <a:pt x="1093736" y="544993"/>
                  </a:lnTo>
                  <a:lnTo>
                    <a:pt x="1113109" y="531938"/>
                  </a:lnTo>
                  <a:lnTo>
                    <a:pt x="1126170" y="512582"/>
                  </a:lnTo>
                  <a:lnTo>
                    <a:pt x="1130959" y="488892"/>
                  </a:lnTo>
                  <a:lnTo>
                    <a:pt x="1130959" y="58312"/>
                  </a:lnTo>
                  <a:lnTo>
                    <a:pt x="1126170" y="34581"/>
                  </a:lnTo>
                  <a:lnTo>
                    <a:pt x="1113109" y="15204"/>
                  </a:lnTo>
                  <a:lnTo>
                    <a:pt x="1093736" y="2141"/>
                  </a:lnTo>
                  <a:lnTo>
                    <a:pt x="1083128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10338469" y="2003313"/>
              <a:ext cx="1131570" cy="549910"/>
            </a:xfrm>
            <a:custGeom>
              <a:avLst/>
              <a:gdLst/>
              <a:ahLst/>
              <a:cxnLst/>
              <a:rect l="l" t="t" r="r" b="b"/>
              <a:pathLst>
                <a:path w="1131570" h="549910">
                  <a:moveTo>
                    <a:pt x="0" y="58312"/>
                  </a:moveTo>
                  <a:lnTo>
                    <a:pt x="4778" y="34581"/>
                  </a:lnTo>
                  <a:lnTo>
                    <a:pt x="17814" y="15204"/>
                  </a:lnTo>
                  <a:lnTo>
                    <a:pt x="37163" y="2141"/>
                  </a:lnTo>
                  <a:lnTo>
                    <a:pt x="47767" y="0"/>
                  </a:lnTo>
                </a:path>
                <a:path w="1131570" h="549910">
                  <a:moveTo>
                    <a:pt x="1083128" y="0"/>
                  </a:moveTo>
                  <a:lnTo>
                    <a:pt x="1126170" y="34581"/>
                  </a:lnTo>
                  <a:lnTo>
                    <a:pt x="1130959" y="488892"/>
                  </a:lnTo>
                  <a:lnTo>
                    <a:pt x="1126170" y="512582"/>
                  </a:lnTo>
                  <a:lnTo>
                    <a:pt x="1113109" y="531938"/>
                  </a:lnTo>
                  <a:lnTo>
                    <a:pt x="1093736" y="544993"/>
                  </a:lnTo>
                  <a:lnTo>
                    <a:pt x="1070010" y="549782"/>
                  </a:lnTo>
                  <a:lnTo>
                    <a:pt x="60878" y="549782"/>
                  </a:lnTo>
                  <a:lnTo>
                    <a:pt x="37163" y="544993"/>
                  </a:lnTo>
                  <a:lnTo>
                    <a:pt x="17814" y="531938"/>
                  </a:lnTo>
                  <a:lnTo>
                    <a:pt x="4778" y="512582"/>
                  </a:lnTo>
                  <a:lnTo>
                    <a:pt x="0" y="488892"/>
                  </a:lnTo>
                  <a:lnTo>
                    <a:pt x="0" y="583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460" y="411754"/>
            <a:ext cx="11190481" cy="612141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80215" y="6594957"/>
            <a:ext cx="269748" cy="18897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320796" y="597408"/>
            <a:ext cx="6051550" cy="866140"/>
            <a:chOff x="3320796" y="597408"/>
            <a:chExt cx="6051550" cy="86614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20796" y="597408"/>
              <a:ext cx="3387090" cy="4389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20796" y="1023823"/>
              <a:ext cx="432815" cy="43921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27120" y="1023823"/>
              <a:ext cx="3677539" cy="4392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37527" y="1203655"/>
              <a:ext cx="2234692" cy="21366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408934" y="6532880"/>
            <a:ext cx="537337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55">
                <a:latin typeface="Verdana"/>
                <a:cs typeface="Verdana"/>
              </a:rPr>
              <a:t>É</a:t>
            </a:r>
            <a:r>
              <a:rPr dirty="0" sz="900" spc="-75">
                <a:latin typeface="Verdana"/>
                <a:cs typeface="Verdana"/>
              </a:rPr>
              <a:t> </a:t>
            </a:r>
            <a:r>
              <a:rPr dirty="0" sz="900" spc="30">
                <a:latin typeface="Verdana"/>
                <a:cs typeface="Verdana"/>
              </a:rPr>
              <a:t>proibida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a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30">
                <a:latin typeface="Verdana"/>
                <a:cs typeface="Verdana"/>
              </a:rPr>
              <a:t>divulgação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total</a:t>
            </a:r>
            <a:r>
              <a:rPr dirty="0" sz="900" spc="-95">
                <a:latin typeface="Verdana"/>
                <a:cs typeface="Verdana"/>
              </a:rPr>
              <a:t> </a:t>
            </a:r>
            <a:r>
              <a:rPr dirty="0" sz="900" spc="50">
                <a:latin typeface="Verdana"/>
                <a:cs typeface="Verdana"/>
              </a:rPr>
              <a:t>ou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parcial</a:t>
            </a:r>
            <a:r>
              <a:rPr dirty="0" sz="900" spc="-95">
                <a:latin typeface="Verdana"/>
                <a:cs typeface="Verdana"/>
              </a:rPr>
              <a:t> </a:t>
            </a:r>
            <a:r>
              <a:rPr dirty="0" sz="900" spc="25">
                <a:latin typeface="Verdana"/>
                <a:cs typeface="Verdana"/>
              </a:rPr>
              <a:t>desta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25">
                <a:latin typeface="Verdana"/>
                <a:cs typeface="Verdana"/>
              </a:rPr>
              <a:t>pesquisa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40">
                <a:latin typeface="Verdana"/>
                <a:cs typeface="Verdana"/>
              </a:rPr>
              <a:t>sem</a:t>
            </a:r>
            <a:r>
              <a:rPr dirty="0" sz="900" spc="-90">
                <a:latin typeface="Verdana"/>
                <a:cs typeface="Verdana"/>
              </a:rPr>
              <a:t> </a:t>
            </a:r>
            <a:r>
              <a:rPr dirty="0" sz="900" spc="20">
                <a:latin typeface="Verdana"/>
                <a:cs typeface="Verdana"/>
              </a:rPr>
              <a:t>autorização</a:t>
            </a:r>
            <a:r>
              <a:rPr dirty="0" sz="900" spc="-110">
                <a:latin typeface="Verdana"/>
                <a:cs typeface="Verdana"/>
              </a:rPr>
              <a:t> </a:t>
            </a:r>
            <a:r>
              <a:rPr dirty="0" sz="900" spc="15">
                <a:latin typeface="Verdana"/>
                <a:cs typeface="Verdana"/>
              </a:rPr>
              <a:t>oficial</a:t>
            </a:r>
            <a:r>
              <a:rPr dirty="0" sz="900" spc="-80">
                <a:latin typeface="Verdana"/>
                <a:cs typeface="Verdana"/>
              </a:rPr>
              <a:t> </a:t>
            </a:r>
            <a:r>
              <a:rPr dirty="0" sz="900" spc="40">
                <a:latin typeface="Verdana"/>
                <a:cs typeface="Verdana"/>
              </a:rPr>
              <a:t>da</a:t>
            </a:r>
            <a:r>
              <a:rPr dirty="0" sz="900" spc="-85">
                <a:latin typeface="Verdana"/>
                <a:cs typeface="Verdana"/>
              </a:rPr>
              <a:t> </a:t>
            </a:r>
            <a:r>
              <a:rPr dirty="0" sz="900" spc="10">
                <a:latin typeface="Verdana"/>
                <a:cs typeface="Verdana"/>
              </a:rPr>
              <a:t>empresa.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146375" y="2000275"/>
            <a:ext cx="63500" cy="4135754"/>
          </a:xfrm>
          <a:custGeom>
            <a:avLst/>
            <a:gdLst/>
            <a:ahLst/>
            <a:cxnLst/>
            <a:rect l="l" t="t" r="r" b="b"/>
            <a:pathLst>
              <a:path w="63500" h="4135754">
                <a:moveTo>
                  <a:pt x="63131" y="0"/>
                </a:moveTo>
                <a:lnTo>
                  <a:pt x="0" y="0"/>
                </a:lnTo>
                <a:lnTo>
                  <a:pt x="0" y="553148"/>
                </a:lnTo>
                <a:lnTo>
                  <a:pt x="12" y="758672"/>
                </a:lnTo>
                <a:lnTo>
                  <a:pt x="12" y="4135336"/>
                </a:lnTo>
                <a:lnTo>
                  <a:pt x="63131" y="4135336"/>
                </a:lnTo>
                <a:lnTo>
                  <a:pt x="63131" y="758672"/>
                </a:lnTo>
                <a:lnTo>
                  <a:pt x="63131" y="553148"/>
                </a:lnTo>
                <a:lnTo>
                  <a:pt x="63131" y="547890"/>
                </a:lnTo>
                <a:lnTo>
                  <a:pt x="631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775167" y="2098209"/>
            <a:ext cx="1659255" cy="32893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00">
                <a:solidFill>
                  <a:srgbClr val="000000"/>
                </a:solidFill>
              </a:rPr>
              <a:t>C</a:t>
            </a:r>
            <a:r>
              <a:rPr dirty="0" sz="2000" spc="-130">
                <a:solidFill>
                  <a:srgbClr val="000000"/>
                </a:solidFill>
              </a:rPr>
              <a:t>r</a:t>
            </a:r>
            <a:r>
              <a:rPr dirty="0" sz="2000" spc="-95">
                <a:solidFill>
                  <a:srgbClr val="000000"/>
                </a:solidFill>
              </a:rPr>
              <a:t>uz</a:t>
            </a:r>
            <a:r>
              <a:rPr dirty="0" sz="2000" spc="-85">
                <a:solidFill>
                  <a:srgbClr val="000000"/>
                </a:solidFill>
              </a:rPr>
              <a:t>a</a:t>
            </a:r>
            <a:r>
              <a:rPr dirty="0" sz="2000" spc="-50">
                <a:solidFill>
                  <a:srgbClr val="000000"/>
                </a:solidFill>
              </a:rPr>
              <a:t>m</a:t>
            </a:r>
            <a:r>
              <a:rPr dirty="0" sz="2000" spc="-90">
                <a:solidFill>
                  <a:srgbClr val="000000"/>
                </a:solidFill>
              </a:rPr>
              <a:t>e</a:t>
            </a:r>
            <a:r>
              <a:rPr dirty="0" sz="2000" spc="-60">
                <a:solidFill>
                  <a:srgbClr val="000000"/>
                </a:solidFill>
              </a:rPr>
              <a:t>n</a:t>
            </a:r>
            <a:r>
              <a:rPr dirty="0" sz="2000" spc="-60">
                <a:solidFill>
                  <a:srgbClr val="000000"/>
                </a:solidFill>
              </a:rPr>
              <a:t>to</a:t>
            </a:r>
            <a:endParaRPr sz="2000"/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1848194" y="2548154"/>
          <a:ext cx="8498840" cy="35902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23054"/>
                <a:gridCol w="908050"/>
                <a:gridCol w="1137285"/>
                <a:gridCol w="1135380"/>
                <a:gridCol w="26670"/>
                <a:gridCol w="1169034"/>
              </a:tblGrid>
              <a:tr h="210785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100" spc="5" b="1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100" spc="10" b="1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100" spc="-10" b="1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100" spc="10" b="1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100" b="1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100" spc="-5" b="1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100" spc="10" b="1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100" spc="10" b="1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100" b="1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100" spc="-55" b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100" spc="10" b="1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100" spc="10" b="1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100" spc="10" b="1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100" spc="10" b="1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1100" spc="-10" b="1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100" b="1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100" spc="-20" b="1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100" b="1">
                          <a:latin typeface="Verdana"/>
                          <a:cs typeface="Verdana"/>
                        </a:rPr>
                        <a:t>a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1778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9D9D9"/>
                    </a:solidFill>
                  </a:tcPr>
                </a:tc>
              </a:tr>
              <a:tr h="213253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dirty="0" sz="750" spc="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Ú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Ú</a:t>
                      </a:r>
                      <a:r>
                        <a:rPr dirty="0" sz="75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A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31114"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0002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750" spc="-9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40%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6990"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750" spc="-125">
                          <a:latin typeface="Verdana"/>
                          <a:cs typeface="Verdana"/>
                        </a:rPr>
                        <a:t>51%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6990"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750" spc="-75">
                          <a:latin typeface="Verdana"/>
                          <a:cs typeface="Verdana"/>
                        </a:rPr>
                        <a:t>8%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6990"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1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750" spc="-70">
                          <a:latin typeface="Verdana"/>
                          <a:cs typeface="Verdana"/>
                        </a:rPr>
                        <a:t>55%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6990"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800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750" spc="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2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2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75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Á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28575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05104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70">
                          <a:latin typeface="Verdana"/>
                          <a:cs typeface="Verdana"/>
                        </a:rPr>
                        <a:t>23%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55">
                          <a:latin typeface="Verdana"/>
                          <a:cs typeface="Verdana"/>
                        </a:rPr>
                        <a:t>56%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25">
                          <a:latin typeface="Verdana"/>
                          <a:cs typeface="Verdana"/>
                        </a:rPr>
                        <a:t>21%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25">
                          <a:latin typeface="Verdana"/>
                          <a:cs typeface="Verdana"/>
                        </a:rPr>
                        <a:t>64%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625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750" spc="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G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2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Ç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Ú</a:t>
                      </a:r>
                      <a:r>
                        <a:rPr dirty="0" sz="75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A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28575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0002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20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51%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45%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4%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365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50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33%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800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0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75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75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2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A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05104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25">
                          <a:latin typeface="Verdana"/>
                          <a:cs typeface="Verdana"/>
                        </a:rPr>
                        <a:t>21%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70">
                          <a:latin typeface="Verdana"/>
                          <a:cs typeface="Verdana"/>
                        </a:rPr>
                        <a:t>57%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70">
                          <a:latin typeface="Verdana"/>
                          <a:cs typeface="Verdana"/>
                        </a:rPr>
                        <a:t>22%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55">
                          <a:latin typeface="Verdana"/>
                          <a:cs typeface="Verdana"/>
                        </a:rPr>
                        <a:t>62%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625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65">
                          <a:latin typeface="Verdana"/>
                          <a:cs typeface="Verdana"/>
                        </a:rPr>
                        <a:t>DESEMPREGO</a:t>
                      </a:r>
                      <a:r>
                        <a:rPr dirty="0" sz="750" spc="-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40">
                          <a:latin typeface="Verdana"/>
                          <a:cs typeface="Verdana"/>
                        </a:rPr>
                        <a:t>FALTA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65">
                          <a:latin typeface="Verdana"/>
                          <a:cs typeface="Verdana"/>
                        </a:rPr>
                        <a:t>DE</a:t>
                      </a:r>
                      <a:r>
                        <a:rPr dirty="0" sz="750" spc="-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45">
                          <a:latin typeface="Verdana"/>
                          <a:cs typeface="Verdana"/>
                        </a:rPr>
                        <a:t>OPORTUNIDADES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0256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25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8%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70">
                          <a:latin typeface="Verdana"/>
                          <a:cs typeface="Verdana"/>
                        </a:rPr>
                        <a:t>73%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10">
                          <a:latin typeface="Verdana"/>
                          <a:cs typeface="Verdana"/>
                        </a:rPr>
                        <a:t>19%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70">
                          <a:latin typeface="Verdana"/>
                          <a:cs typeface="Verdana"/>
                        </a:rPr>
                        <a:t>72%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800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750" spc="65">
                          <a:latin typeface="Verdana"/>
                          <a:cs typeface="Verdana"/>
                        </a:rPr>
                        <a:t>REFORMA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60">
                          <a:latin typeface="Verdana"/>
                          <a:cs typeface="Verdana"/>
                        </a:rPr>
                        <a:t>MANUTENÇÃO</a:t>
                      </a:r>
                      <a:r>
                        <a:rPr dirty="0" sz="75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65">
                          <a:latin typeface="Verdana"/>
                          <a:cs typeface="Verdana"/>
                        </a:rPr>
                        <a:t>DE</a:t>
                      </a:r>
                      <a:r>
                        <a:rPr dirty="0" sz="750" spc="-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40">
                          <a:latin typeface="Verdana"/>
                          <a:cs typeface="Verdana"/>
                        </a:rPr>
                        <a:t>PARQUES,</a:t>
                      </a:r>
                      <a:r>
                        <a:rPr dirty="0" sz="75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50">
                          <a:latin typeface="Verdana"/>
                          <a:cs typeface="Verdana"/>
                        </a:rPr>
                        <a:t>PRAÇAS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20">
                          <a:latin typeface="Verdana"/>
                          <a:cs typeface="Verdana"/>
                        </a:rPr>
                        <a:t>PASSEIOS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40">
                          <a:latin typeface="Verdana"/>
                          <a:cs typeface="Verdana"/>
                        </a:rPr>
                        <a:t>PÚBLICOS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28575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044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25">
                          <a:latin typeface="Verdana"/>
                          <a:cs typeface="Verdana"/>
                        </a:rPr>
                        <a:t>17%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10">
                          <a:latin typeface="Verdana"/>
                          <a:cs typeface="Verdana"/>
                        </a:rPr>
                        <a:t>61%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25">
                          <a:latin typeface="Verdana"/>
                          <a:cs typeface="Verdana"/>
                        </a:rPr>
                        <a:t>21%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9209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70">
                          <a:latin typeface="Verdana"/>
                          <a:cs typeface="Verdana"/>
                        </a:rPr>
                        <a:t>77%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625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10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75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75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2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S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05104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00">
                          <a:latin typeface="Verdana"/>
                          <a:cs typeface="Verdana"/>
                        </a:rPr>
                        <a:t>41%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25">
                          <a:latin typeface="Verdana"/>
                          <a:cs typeface="Verdana"/>
                        </a:rPr>
                        <a:t>46%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25">
                          <a:latin typeface="Verdana"/>
                          <a:cs typeface="Verdana"/>
                        </a:rPr>
                        <a:t>13%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25">
                          <a:latin typeface="Verdana"/>
                          <a:cs typeface="Verdana"/>
                        </a:rPr>
                        <a:t>51%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800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75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Ç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Ã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75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15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Ú</a:t>
                      </a:r>
                      <a:r>
                        <a:rPr dirty="0" sz="75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A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28575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05104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3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62%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70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18%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10">
                          <a:latin typeface="Verdana"/>
                          <a:cs typeface="Verdana"/>
                        </a:rPr>
                        <a:t>19%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365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45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22%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625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750" spc="40">
                          <a:latin typeface="Verdana"/>
                          <a:cs typeface="Verdana"/>
                        </a:rPr>
                        <a:t>TRANSPORTE</a:t>
                      </a:r>
                      <a:r>
                        <a:rPr dirty="0" sz="75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45">
                          <a:latin typeface="Verdana"/>
                          <a:cs typeface="Verdana"/>
                        </a:rPr>
                        <a:t>PÚBLICO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28575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0383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70">
                          <a:latin typeface="Verdana"/>
                          <a:cs typeface="Verdana"/>
                        </a:rPr>
                        <a:t>22%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74%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4%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14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24%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800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750" spc="65">
                          <a:latin typeface="Verdana"/>
                          <a:cs typeface="Verdana"/>
                        </a:rPr>
                        <a:t>CORRUPÇÃO</a:t>
                      </a:r>
                      <a:r>
                        <a:rPr dirty="0" sz="750" spc="-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80">
                          <a:latin typeface="Verdana"/>
                          <a:cs typeface="Verdana"/>
                        </a:rPr>
                        <a:t>MÁ</a:t>
                      </a:r>
                      <a:r>
                        <a:rPr dirty="0" sz="750" spc="-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30">
                          <a:latin typeface="Verdana"/>
                          <a:cs typeface="Verdana"/>
                        </a:rPr>
                        <a:t>ADMINISTRAÇÃO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28575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9939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10">
                          <a:latin typeface="Verdana"/>
                          <a:cs typeface="Verdana"/>
                        </a:rPr>
                        <a:t>61%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25">
                          <a:latin typeface="Verdana"/>
                          <a:cs typeface="Verdana"/>
                        </a:rPr>
                        <a:t>31%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75">
                          <a:latin typeface="Verdana"/>
                          <a:cs typeface="Verdana"/>
                        </a:rPr>
                        <a:t>8%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70">
                          <a:latin typeface="Verdana"/>
                          <a:cs typeface="Verdana"/>
                        </a:rPr>
                        <a:t>57%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625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50">
                          <a:latin typeface="Verdana"/>
                          <a:cs typeface="Verdana"/>
                        </a:rPr>
                        <a:t>MORADIA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05104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24%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70">
                          <a:latin typeface="Verdana"/>
                          <a:cs typeface="Verdana"/>
                        </a:rPr>
                        <a:t>52%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45656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24%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55">
                          <a:latin typeface="Verdana"/>
                          <a:cs typeface="Verdana"/>
                        </a:rPr>
                        <a:t>65%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800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35">
                          <a:latin typeface="Verdana"/>
                          <a:cs typeface="Verdana"/>
                        </a:rPr>
                        <a:t>CRESCIMENTO</a:t>
                      </a:r>
                      <a:r>
                        <a:rPr dirty="0" sz="750" spc="-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60">
                          <a:latin typeface="Verdana"/>
                          <a:cs typeface="Verdana"/>
                        </a:rPr>
                        <a:t>DESORDENADO</a:t>
                      </a:r>
                      <a:r>
                        <a:rPr dirty="0" sz="75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65">
                          <a:latin typeface="Verdana"/>
                          <a:cs typeface="Verdana"/>
                        </a:rPr>
                        <a:t>DA</a:t>
                      </a:r>
                      <a:r>
                        <a:rPr dirty="0" sz="750" spc="-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40">
                          <a:latin typeface="Verdana"/>
                          <a:cs typeface="Verdana"/>
                        </a:rPr>
                        <a:t>CIDADE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05104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34%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54%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25">
                          <a:latin typeface="Verdana"/>
                          <a:cs typeface="Verdana"/>
                        </a:rPr>
                        <a:t>12%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9209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3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100%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628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-2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Ç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Ã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75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15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Ú</a:t>
                      </a:r>
                      <a:r>
                        <a:rPr dirty="0" sz="75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A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28575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9685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>
                          <a:latin typeface="Verdana"/>
                          <a:cs typeface="Verdana"/>
                        </a:rPr>
                        <a:t>-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40">
                          <a:latin typeface="Verdana"/>
                          <a:cs typeface="Verdana"/>
                        </a:rPr>
                        <a:t>89%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75">
                          <a:latin typeface="Verdana"/>
                          <a:cs typeface="Verdana"/>
                        </a:rPr>
                        <a:t>11%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75">
                          <a:latin typeface="Verdana"/>
                          <a:cs typeface="Verdana"/>
                        </a:rPr>
                        <a:t>11%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800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750" spc="20">
                          <a:latin typeface="Verdana"/>
                          <a:cs typeface="Verdana"/>
                        </a:rPr>
                        <a:t>INVESTIMENTO</a:t>
                      </a:r>
                      <a:r>
                        <a:rPr dirty="0" sz="750" spc="-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65">
                          <a:latin typeface="Verdana"/>
                          <a:cs typeface="Verdana"/>
                        </a:rPr>
                        <a:t>NO</a:t>
                      </a:r>
                      <a:r>
                        <a:rPr dirty="0" sz="750" spc="-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45">
                          <a:latin typeface="Verdana"/>
                          <a:cs typeface="Verdana"/>
                        </a:rPr>
                        <a:t>ESPORTE</a:t>
                      </a:r>
                      <a:r>
                        <a:rPr dirty="0" sz="750" spc="-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90">
                          <a:latin typeface="Verdana"/>
                          <a:cs typeface="Verdana"/>
                        </a:rPr>
                        <a:t>EM</a:t>
                      </a:r>
                      <a:r>
                        <a:rPr dirty="0" sz="75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15">
                          <a:latin typeface="Verdana"/>
                          <a:cs typeface="Verdana"/>
                        </a:rPr>
                        <a:t>ATIVIDADES</a:t>
                      </a:r>
                      <a:r>
                        <a:rPr dirty="0" sz="750" spc="-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FÍSICAS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28575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9685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>
                          <a:latin typeface="Verdana"/>
                          <a:cs typeface="Verdana"/>
                        </a:rPr>
                        <a:t>-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60">
                          <a:latin typeface="Verdana"/>
                          <a:cs typeface="Verdana"/>
                        </a:rPr>
                        <a:t>100%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>
                          <a:latin typeface="Verdana"/>
                          <a:cs typeface="Verdana"/>
                        </a:rPr>
                        <a:t>-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60">
                          <a:latin typeface="Verdana"/>
                          <a:cs typeface="Verdana"/>
                        </a:rPr>
                        <a:t>100%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625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750" spc="10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Í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-2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750" spc="-1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Ã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75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750" spc="-7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G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L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28575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9685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>
                          <a:latin typeface="Verdana"/>
                          <a:cs typeface="Verdana"/>
                        </a:rPr>
                        <a:t>-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>
                          <a:latin typeface="Verdana"/>
                          <a:cs typeface="Verdana"/>
                        </a:rPr>
                        <a:t>-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43116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3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100%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25">
                          <a:latin typeface="Verdana"/>
                          <a:cs typeface="Verdana"/>
                        </a:rPr>
                        <a:t>46%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10799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750" spc="-2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Ã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75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750" spc="-1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750" spc="-20">
                          <a:latin typeface="Verdana"/>
                          <a:cs typeface="Verdana"/>
                        </a:rPr>
                        <a:t>Z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/</a:t>
                      </a:r>
                      <a:r>
                        <a:rPr dirty="0" sz="750" spc="-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-2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Ã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750" spc="-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Q</a:t>
                      </a:r>
                      <a:r>
                        <a:rPr dirty="0" sz="750" spc="-5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750" spc="-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750" spc="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750" spc="-2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75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750">
                          <a:latin typeface="Verdana"/>
                          <a:cs typeface="Verdana"/>
                        </a:rPr>
                        <a:t>R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28575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9875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50" b="1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7%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100" b="1">
                          <a:solidFill>
                            <a:srgbClr val="0000FF"/>
                          </a:solidFill>
                          <a:latin typeface="Verdana"/>
                          <a:cs typeface="Verdana"/>
                        </a:rPr>
                        <a:t>87%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90">
                          <a:latin typeface="Verdana"/>
                          <a:cs typeface="Verdana"/>
                        </a:rPr>
                        <a:t>5%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11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750" spc="-70">
                          <a:latin typeface="Verdana"/>
                          <a:cs typeface="Verdana"/>
                        </a:rPr>
                        <a:t>55%</a:t>
                      </a:r>
                      <a:endParaRPr sz="750">
                        <a:latin typeface="Verdana"/>
                        <a:cs typeface="Verdana"/>
                      </a:endParaRPr>
                    </a:p>
                  </a:txBody>
                  <a:tcPr marL="0" marR="0" marB="0" marT="44450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5856305" y="2000267"/>
          <a:ext cx="4258945" cy="568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5380"/>
                <a:gridCol w="993775"/>
                <a:gridCol w="1169670"/>
                <a:gridCol w="958850"/>
              </a:tblGrid>
              <a:tr h="273060">
                <a:tc>
                  <a:txBody>
                    <a:bodyPr/>
                    <a:lstStyle/>
                    <a:p>
                      <a:pPr algn="ctr" marR="205740">
                        <a:lnSpc>
                          <a:spcPts val="1170"/>
                        </a:lnSpc>
                        <a:spcBef>
                          <a:spcPts val="880"/>
                        </a:spcBef>
                      </a:pPr>
                      <a:r>
                        <a:rPr dirty="0" sz="1000" spc="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Ensino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111760"/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ts val="1170"/>
                        </a:lnSpc>
                        <a:spcBef>
                          <a:spcPts val="880"/>
                        </a:spcBef>
                      </a:pPr>
                      <a:r>
                        <a:rPr dirty="0" sz="1000" spc="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Ensino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111760"/>
                </a:tc>
                <a:tc>
                  <a:txBody>
                    <a:bodyPr/>
                    <a:lstStyle/>
                    <a:p>
                      <a:pPr algn="ctr" marL="19050">
                        <a:lnSpc>
                          <a:spcPts val="1170"/>
                        </a:lnSpc>
                        <a:spcBef>
                          <a:spcPts val="880"/>
                        </a:spcBef>
                      </a:pPr>
                      <a:r>
                        <a:rPr dirty="0" sz="1000" spc="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Ensino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111760"/>
                </a:tc>
                <a:tc>
                  <a:txBody>
                    <a:bodyPr/>
                    <a:lstStyle/>
                    <a:p>
                      <a:pPr algn="r" marR="95250">
                        <a:lnSpc>
                          <a:spcPts val="1120"/>
                        </a:lnSpc>
                        <a:spcBef>
                          <a:spcPts val="930"/>
                        </a:spcBef>
                      </a:pPr>
                      <a:r>
                        <a:rPr dirty="0" sz="1000" spc="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100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x</a:t>
                      </a:r>
                      <a:r>
                        <a:rPr dirty="0" sz="10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000" spc="-1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000" spc="-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0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118110"/>
                </a:tc>
              </a:tr>
              <a:tr h="295126">
                <a:tc>
                  <a:txBody>
                    <a:bodyPr/>
                    <a:lstStyle/>
                    <a:p>
                      <a:pPr algn="ctr" marR="203835">
                        <a:lnSpc>
                          <a:spcPts val="1130"/>
                        </a:lnSpc>
                      </a:pPr>
                      <a:r>
                        <a:rPr dirty="0" sz="1000" spc="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Fundamental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ts val="1130"/>
                        </a:lnSpc>
                      </a:pPr>
                      <a:r>
                        <a:rPr dirty="0" sz="1000" spc="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Médio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7145">
                        <a:lnSpc>
                          <a:spcPts val="1130"/>
                        </a:lnSpc>
                      </a:pPr>
                      <a:r>
                        <a:rPr dirty="0" sz="1000" spc="-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Superior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1185"/>
                        </a:lnSpc>
                      </a:pPr>
                      <a:r>
                        <a:rPr dirty="0" sz="1000" spc="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ocupação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grpSp>
        <p:nvGrpSpPr>
          <p:cNvPr id="14" name="object 14"/>
          <p:cNvGrpSpPr/>
          <p:nvPr/>
        </p:nvGrpSpPr>
        <p:grpSpPr>
          <a:xfrm>
            <a:off x="9206742" y="2002001"/>
            <a:ext cx="1132840" cy="554355"/>
            <a:chOff x="9206742" y="2002001"/>
            <a:chExt cx="1132840" cy="554355"/>
          </a:xfrm>
        </p:grpSpPr>
        <p:sp>
          <p:nvSpPr>
            <p:cNvPr id="15" name="object 15"/>
            <p:cNvSpPr/>
            <p:nvPr/>
          </p:nvSpPr>
          <p:spPr>
            <a:xfrm>
              <a:off x="9207619" y="2002878"/>
              <a:ext cx="1131570" cy="552450"/>
            </a:xfrm>
            <a:custGeom>
              <a:avLst/>
              <a:gdLst/>
              <a:ahLst/>
              <a:cxnLst/>
              <a:rect l="l" t="t" r="r" b="b"/>
              <a:pathLst>
                <a:path w="1131570" h="552450">
                  <a:moveTo>
                    <a:pt x="1070048" y="0"/>
                  </a:moveTo>
                  <a:lnTo>
                    <a:pt x="60881" y="0"/>
                  </a:lnTo>
                  <a:lnTo>
                    <a:pt x="37165" y="4789"/>
                  </a:lnTo>
                  <a:lnTo>
                    <a:pt x="17815" y="17853"/>
                  </a:lnTo>
                  <a:lnTo>
                    <a:pt x="4778" y="37229"/>
                  </a:lnTo>
                  <a:lnTo>
                    <a:pt x="0" y="60960"/>
                  </a:lnTo>
                  <a:lnTo>
                    <a:pt x="0" y="491540"/>
                  </a:lnTo>
                  <a:lnTo>
                    <a:pt x="4778" y="515230"/>
                  </a:lnTo>
                  <a:lnTo>
                    <a:pt x="17815" y="534586"/>
                  </a:lnTo>
                  <a:lnTo>
                    <a:pt x="37165" y="547642"/>
                  </a:lnTo>
                  <a:lnTo>
                    <a:pt x="60881" y="552431"/>
                  </a:lnTo>
                  <a:lnTo>
                    <a:pt x="1070048" y="552431"/>
                  </a:lnTo>
                  <a:lnTo>
                    <a:pt x="1093775" y="547642"/>
                  </a:lnTo>
                  <a:lnTo>
                    <a:pt x="1113149" y="534586"/>
                  </a:lnTo>
                  <a:lnTo>
                    <a:pt x="1126210" y="515230"/>
                  </a:lnTo>
                  <a:lnTo>
                    <a:pt x="1130999" y="491540"/>
                  </a:lnTo>
                  <a:lnTo>
                    <a:pt x="1130999" y="60960"/>
                  </a:lnTo>
                  <a:lnTo>
                    <a:pt x="1126210" y="37229"/>
                  </a:lnTo>
                  <a:lnTo>
                    <a:pt x="1113149" y="17853"/>
                  </a:lnTo>
                  <a:lnTo>
                    <a:pt x="1093775" y="4789"/>
                  </a:lnTo>
                  <a:lnTo>
                    <a:pt x="1070048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9207619" y="2002878"/>
              <a:ext cx="1131570" cy="552450"/>
            </a:xfrm>
            <a:custGeom>
              <a:avLst/>
              <a:gdLst/>
              <a:ahLst/>
              <a:cxnLst/>
              <a:rect l="l" t="t" r="r" b="b"/>
              <a:pathLst>
                <a:path w="1131570" h="552450">
                  <a:moveTo>
                    <a:pt x="0" y="60960"/>
                  </a:moveTo>
                  <a:lnTo>
                    <a:pt x="4778" y="37229"/>
                  </a:lnTo>
                  <a:lnTo>
                    <a:pt x="17815" y="17853"/>
                  </a:lnTo>
                  <a:lnTo>
                    <a:pt x="37165" y="4789"/>
                  </a:lnTo>
                  <a:lnTo>
                    <a:pt x="60881" y="0"/>
                  </a:lnTo>
                  <a:lnTo>
                    <a:pt x="1070048" y="0"/>
                  </a:lnTo>
                  <a:lnTo>
                    <a:pt x="1113149" y="17853"/>
                  </a:lnTo>
                  <a:lnTo>
                    <a:pt x="1130999" y="60960"/>
                  </a:lnTo>
                  <a:lnTo>
                    <a:pt x="1130999" y="491540"/>
                  </a:lnTo>
                  <a:lnTo>
                    <a:pt x="1126210" y="515230"/>
                  </a:lnTo>
                  <a:lnTo>
                    <a:pt x="1113149" y="534586"/>
                  </a:lnTo>
                  <a:lnTo>
                    <a:pt x="1093775" y="547642"/>
                  </a:lnTo>
                  <a:lnTo>
                    <a:pt x="1070048" y="552431"/>
                  </a:lnTo>
                  <a:lnTo>
                    <a:pt x="60881" y="552431"/>
                  </a:lnTo>
                  <a:lnTo>
                    <a:pt x="17815" y="534586"/>
                  </a:lnTo>
                  <a:lnTo>
                    <a:pt x="0" y="491540"/>
                  </a:lnTo>
                  <a:lnTo>
                    <a:pt x="0" y="609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/>
          <p:cNvGrpSpPr/>
          <p:nvPr/>
        </p:nvGrpSpPr>
        <p:grpSpPr>
          <a:xfrm>
            <a:off x="5750617" y="1999388"/>
            <a:ext cx="3395345" cy="551815"/>
            <a:chOff x="5750617" y="1999388"/>
            <a:chExt cx="3395345" cy="551815"/>
          </a:xfrm>
        </p:grpSpPr>
        <p:sp>
          <p:nvSpPr>
            <p:cNvPr id="18" name="object 18"/>
            <p:cNvSpPr/>
            <p:nvPr/>
          </p:nvSpPr>
          <p:spPr>
            <a:xfrm>
              <a:off x="6882493" y="2000265"/>
              <a:ext cx="1131570" cy="549910"/>
            </a:xfrm>
            <a:custGeom>
              <a:avLst/>
              <a:gdLst/>
              <a:ahLst/>
              <a:cxnLst/>
              <a:rect l="l" t="t" r="r" b="b"/>
              <a:pathLst>
                <a:path w="1131570" h="549910">
                  <a:moveTo>
                    <a:pt x="1083165" y="0"/>
                  </a:moveTo>
                  <a:lnTo>
                    <a:pt x="47770" y="0"/>
                  </a:lnTo>
                  <a:lnTo>
                    <a:pt x="37165" y="2141"/>
                  </a:lnTo>
                  <a:lnTo>
                    <a:pt x="17815" y="15205"/>
                  </a:lnTo>
                  <a:lnTo>
                    <a:pt x="4778" y="34581"/>
                  </a:lnTo>
                  <a:lnTo>
                    <a:pt x="0" y="58312"/>
                  </a:lnTo>
                  <a:lnTo>
                    <a:pt x="0" y="488892"/>
                  </a:lnTo>
                  <a:lnTo>
                    <a:pt x="4778" y="512582"/>
                  </a:lnTo>
                  <a:lnTo>
                    <a:pt x="17815" y="531938"/>
                  </a:lnTo>
                  <a:lnTo>
                    <a:pt x="37165" y="544994"/>
                  </a:lnTo>
                  <a:lnTo>
                    <a:pt x="60881" y="549783"/>
                  </a:lnTo>
                  <a:lnTo>
                    <a:pt x="1070048" y="549783"/>
                  </a:lnTo>
                  <a:lnTo>
                    <a:pt x="1093775" y="544994"/>
                  </a:lnTo>
                  <a:lnTo>
                    <a:pt x="1113149" y="531938"/>
                  </a:lnTo>
                  <a:lnTo>
                    <a:pt x="1126210" y="512582"/>
                  </a:lnTo>
                  <a:lnTo>
                    <a:pt x="1130999" y="488892"/>
                  </a:lnTo>
                  <a:lnTo>
                    <a:pt x="1130999" y="58312"/>
                  </a:lnTo>
                  <a:lnTo>
                    <a:pt x="1126210" y="34581"/>
                  </a:lnTo>
                  <a:lnTo>
                    <a:pt x="1113149" y="15205"/>
                  </a:lnTo>
                  <a:lnTo>
                    <a:pt x="1093775" y="2141"/>
                  </a:lnTo>
                  <a:lnTo>
                    <a:pt x="1083165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882493" y="2000265"/>
              <a:ext cx="1131570" cy="549910"/>
            </a:xfrm>
            <a:custGeom>
              <a:avLst/>
              <a:gdLst/>
              <a:ahLst/>
              <a:cxnLst/>
              <a:rect l="l" t="t" r="r" b="b"/>
              <a:pathLst>
                <a:path w="1131570" h="549910">
                  <a:moveTo>
                    <a:pt x="0" y="58312"/>
                  </a:moveTo>
                  <a:lnTo>
                    <a:pt x="4778" y="34581"/>
                  </a:lnTo>
                  <a:lnTo>
                    <a:pt x="17815" y="15205"/>
                  </a:lnTo>
                  <a:lnTo>
                    <a:pt x="37165" y="2141"/>
                  </a:lnTo>
                  <a:lnTo>
                    <a:pt x="47770" y="0"/>
                  </a:lnTo>
                </a:path>
                <a:path w="1131570" h="549910">
                  <a:moveTo>
                    <a:pt x="1083165" y="0"/>
                  </a:moveTo>
                  <a:lnTo>
                    <a:pt x="1126210" y="34581"/>
                  </a:lnTo>
                  <a:lnTo>
                    <a:pt x="1130999" y="488892"/>
                  </a:lnTo>
                  <a:lnTo>
                    <a:pt x="1126210" y="512582"/>
                  </a:lnTo>
                  <a:lnTo>
                    <a:pt x="1113149" y="531938"/>
                  </a:lnTo>
                  <a:lnTo>
                    <a:pt x="1093775" y="544994"/>
                  </a:lnTo>
                  <a:lnTo>
                    <a:pt x="1070048" y="549783"/>
                  </a:lnTo>
                  <a:lnTo>
                    <a:pt x="60881" y="549783"/>
                  </a:lnTo>
                  <a:lnTo>
                    <a:pt x="37165" y="544994"/>
                  </a:lnTo>
                  <a:lnTo>
                    <a:pt x="17815" y="531938"/>
                  </a:lnTo>
                  <a:lnTo>
                    <a:pt x="4778" y="512582"/>
                  </a:lnTo>
                  <a:lnTo>
                    <a:pt x="0" y="488892"/>
                  </a:lnTo>
                  <a:lnTo>
                    <a:pt x="0" y="583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8013493" y="2000265"/>
              <a:ext cx="1131570" cy="549910"/>
            </a:xfrm>
            <a:custGeom>
              <a:avLst/>
              <a:gdLst/>
              <a:ahLst/>
              <a:cxnLst/>
              <a:rect l="l" t="t" r="r" b="b"/>
              <a:pathLst>
                <a:path w="1131570" h="549910">
                  <a:moveTo>
                    <a:pt x="1083165" y="0"/>
                  </a:moveTo>
                  <a:lnTo>
                    <a:pt x="47770" y="0"/>
                  </a:lnTo>
                  <a:lnTo>
                    <a:pt x="37165" y="2141"/>
                  </a:lnTo>
                  <a:lnTo>
                    <a:pt x="17815" y="15205"/>
                  </a:lnTo>
                  <a:lnTo>
                    <a:pt x="4778" y="34581"/>
                  </a:lnTo>
                  <a:lnTo>
                    <a:pt x="0" y="58312"/>
                  </a:lnTo>
                  <a:lnTo>
                    <a:pt x="0" y="488892"/>
                  </a:lnTo>
                  <a:lnTo>
                    <a:pt x="4778" y="512582"/>
                  </a:lnTo>
                  <a:lnTo>
                    <a:pt x="17815" y="531938"/>
                  </a:lnTo>
                  <a:lnTo>
                    <a:pt x="37165" y="544994"/>
                  </a:lnTo>
                  <a:lnTo>
                    <a:pt x="60881" y="549783"/>
                  </a:lnTo>
                  <a:lnTo>
                    <a:pt x="1070048" y="549783"/>
                  </a:lnTo>
                  <a:lnTo>
                    <a:pt x="1093775" y="544994"/>
                  </a:lnTo>
                  <a:lnTo>
                    <a:pt x="1113149" y="531938"/>
                  </a:lnTo>
                  <a:lnTo>
                    <a:pt x="1126210" y="512582"/>
                  </a:lnTo>
                  <a:lnTo>
                    <a:pt x="1130999" y="488892"/>
                  </a:lnTo>
                  <a:lnTo>
                    <a:pt x="1130999" y="58312"/>
                  </a:lnTo>
                  <a:lnTo>
                    <a:pt x="1126210" y="34581"/>
                  </a:lnTo>
                  <a:lnTo>
                    <a:pt x="1113149" y="15205"/>
                  </a:lnTo>
                  <a:lnTo>
                    <a:pt x="1093775" y="2141"/>
                  </a:lnTo>
                  <a:lnTo>
                    <a:pt x="1083165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8013494" y="2000265"/>
              <a:ext cx="1131570" cy="549910"/>
            </a:xfrm>
            <a:custGeom>
              <a:avLst/>
              <a:gdLst/>
              <a:ahLst/>
              <a:cxnLst/>
              <a:rect l="l" t="t" r="r" b="b"/>
              <a:pathLst>
                <a:path w="1131570" h="549910">
                  <a:moveTo>
                    <a:pt x="0" y="58312"/>
                  </a:moveTo>
                  <a:lnTo>
                    <a:pt x="4778" y="34581"/>
                  </a:lnTo>
                  <a:lnTo>
                    <a:pt x="17815" y="15205"/>
                  </a:lnTo>
                  <a:lnTo>
                    <a:pt x="37165" y="2141"/>
                  </a:lnTo>
                  <a:lnTo>
                    <a:pt x="47770" y="0"/>
                  </a:lnTo>
                </a:path>
                <a:path w="1131570" h="549910">
                  <a:moveTo>
                    <a:pt x="1083165" y="0"/>
                  </a:moveTo>
                  <a:lnTo>
                    <a:pt x="1126210" y="34581"/>
                  </a:lnTo>
                  <a:lnTo>
                    <a:pt x="1130999" y="488892"/>
                  </a:lnTo>
                  <a:lnTo>
                    <a:pt x="1126210" y="512582"/>
                  </a:lnTo>
                  <a:lnTo>
                    <a:pt x="1113149" y="531938"/>
                  </a:lnTo>
                  <a:lnTo>
                    <a:pt x="1093775" y="544994"/>
                  </a:lnTo>
                  <a:lnTo>
                    <a:pt x="1070048" y="549783"/>
                  </a:lnTo>
                  <a:lnTo>
                    <a:pt x="60881" y="549783"/>
                  </a:lnTo>
                  <a:lnTo>
                    <a:pt x="37165" y="544994"/>
                  </a:lnTo>
                  <a:lnTo>
                    <a:pt x="17815" y="531938"/>
                  </a:lnTo>
                  <a:lnTo>
                    <a:pt x="4778" y="512582"/>
                  </a:lnTo>
                  <a:lnTo>
                    <a:pt x="0" y="488892"/>
                  </a:lnTo>
                  <a:lnTo>
                    <a:pt x="0" y="583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751493" y="2000265"/>
              <a:ext cx="1131570" cy="549910"/>
            </a:xfrm>
            <a:custGeom>
              <a:avLst/>
              <a:gdLst/>
              <a:ahLst/>
              <a:cxnLst/>
              <a:rect l="l" t="t" r="r" b="b"/>
              <a:pathLst>
                <a:path w="1131570" h="549910">
                  <a:moveTo>
                    <a:pt x="1083165" y="0"/>
                  </a:moveTo>
                  <a:lnTo>
                    <a:pt x="47770" y="0"/>
                  </a:lnTo>
                  <a:lnTo>
                    <a:pt x="37165" y="2141"/>
                  </a:lnTo>
                  <a:lnTo>
                    <a:pt x="17815" y="15205"/>
                  </a:lnTo>
                  <a:lnTo>
                    <a:pt x="4778" y="34581"/>
                  </a:lnTo>
                  <a:lnTo>
                    <a:pt x="0" y="58312"/>
                  </a:lnTo>
                  <a:lnTo>
                    <a:pt x="0" y="488892"/>
                  </a:lnTo>
                  <a:lnTo>
                    <a:pt x="4778" y="512582"/>
                  </a:lnTo>
                  <a:lnTo>
                    <a:pt x="17815" y="531938"/>
                  </a:lnTo>
                  <a:lnTo>
                    <a:pt x="37165" y="544994"/>
                  </a:lnTo>
                  <a:lnTo>
                    <a:pt x="60881" y="549783"/>
                  </a:lnTo>
                  <a:lnTo>
                    <a:pt x="1070048" y="549783"/>
                  </a:lnTo>
                  <a:lnTo>
                    <a:pt x="1093775" y="544994"/>
                  </a:lnTo>
                  <a:lnTo>
                    <a:pt x="1113149" y="531938"/>
                  </a:lnTo>
                  <a:lnTo>
                    <a:pt x="1126210" y="512582"/>
                  </a:lnTo>
                  <a:lnTo>
                    <a:pt x="1130999" y="488892"/>
                  </a:lnTo>
                  <a:lnTo>
                    <a:pt x="1130999" y="58312"/>
                  </a:lnTo>
                  <a:lnTo>
                    <a:pt x="1126210" y="34581"/>
                  </a:lnTo>
                  <a:lnTo>
                    <a:pt x="1113149" y="15205"/>
                  </a:lnTo>
                  <a:lnTo>
                    <a:pt x="1093775" y="2141"/>
                  </a:lnTo>
                  <a:lnTo>
                    <a:pt x="1083165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751494" y="2000265"/>
              <a:ext cx="1131570" cy="549910"/>
            </a:xfrm>
            <a:custGeom>
              <a:avLst/>
              <a:gdLst/>
              <a:ahLst/>
              <a:cxnLst/>
              <a:rect l="l" t="t" r="r" b="b"/>
              <a:pathLst>
                <a:path w="1131570" h="549910">
                  <a:moveTo>
                    <a:pt x="0" y="58312"/>
                  </a:moveTo>
                  <a:lnTo>
                    <a:pt x="4778" y="34581"/>
                  </a:lnTo>
                  <a:lnTo>
                    <a:pt x="17815" y="15205"/>
                  </a:lnTo>
                  <a:lnTo>
                    <a:pt x="37165" y="2141"/>
                  </a:lnTo>
                  <a:lnTo>
                    <a:pt x="47770" y="0"/>
                  </a:lnTo>
                </a:path>
                <a:path w="1131570" h="549910">
                  <a:moveTo>
                    <a:pt x="1083165" y="0"/>
                  </a:moveTo>
                  <a:lnTo>
                    <a:pt x="1126210" y="34581"/>
                  </a:lnTo>
                  <a:lnTo>
                    <a:pt x="1130999" y="488892"/>
                  </a:lnTo>
                  <a:lnTo>
                    <a:pt x="1126210" y="512582"/>
                  </a:lnTo>
                  <a:lnTo>
                    <a:pt x="1113149" y="531938"/>
                  </a:lnTo>
                  <a:lnTo>
                    <a:pt x="1093775" y="544994"/>
                  </a:lnTo>
                  <a:lnTo>
                    <a:pt x="1070048" y="549783"/>
                  </a:lnTo>
                  <a:lnTo>
                    <a:pt x="60881" y="549783"/>
                  </a:lnTo>
                  <a:lnTo>
                    <a:pt x="37165" y="544994"/>
                  </a:lnTo>
                  <a:lnTo>
                    <a:pt x="17815" y="531938"/>
                  </a:lnTo>
                  <a:lnTo>
                    <a:pt x="4778" y="512582"/>
                  </a:lnTo>
                  <a:lnTo>
                    <a:pt x="0" y="488892"/>
                  </a:lnTo>
                  <a:lnTo>
                    <a:pt x="0" y="583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98503" y="6594957"/>
            <a:ext cx="214883" cy="1889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4319" y="508761"/>
            <a:ext cx="1220470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95">
                <a:solidFill>
                  <a:srgbClr val="FFFFFF"/>
                </a:solidFill>
              </a:rPr>
              <a:t>Saúde </a:t>
            </a:r>
            <a:r>
              <a:rPr dirty="0" sz="2400" spc="-90">
                <a:solidFill>
                  <a:srgbClr val="FFFFFF"/>
                </a:solidFill>
              </a:rPr>
              <a:t> </a:t>
            </a:r>
            <a:r>
              <a:rPr dirty="0" sz="2400" spc="-35">
                <a:solidFill>
                  <a:srgbClr val="FFFFFF"/>
                </a:solidFill>
              </a:rPr>
              <a:t>P</a:t>
            </a:r>
            <a:r>
              <a:rPr dirty="0" sz="2400" spc="-40">
                <a:solidFill>
                  <a:srgbClr val="FFFFFF"/>
                </a:solidFill>
              </a:rPr>
              <a:t>ú</a:t>
            </a:r>
            <a:r>
              <a:rPr dirty="0" sz="2400" spc="-70">
                <a:solidFill>
                  <a:srgbClr val="FFFFFF"/>
                </a:solidFill>
              </a:rPr>
              <a:t>blica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4758563" y="285241"/>
            <a:ext cx="3110230" cy="320040"/>
            <a:chOff x="4758563" y="285241"/>
            <a:chExt cx="3110230" cy="320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8563" y="285241"/>
              <a:ext cx="3110102" cy="1615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8563" y="443433"/>
              <a:ext cx="826554" cy="16184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517260" y="424637"/>
            <a:ext cx="8255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º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58563" y="443433"/>
            <a:ext cx="2573020" cy="483870"/>
            <a:chOff x="4758563" y="443433"/>
            <a:chExt cx="2573020" cy="4838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9877" y="443433"/>
              <a:ext cx="1711578" cy="1618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8563" y="605663"/>
              <a:ext cx="718553" cy="1615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6931" y="605663"/>
              <a:ext cx="140208" cy="1615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0817" y="601090"/>
              <a:ext cx="505091" cy="1661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62777" y="605663"/>
              <a:ext cx="608533" cy="1615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58563" y="765683"/>
              <a:ext cx="1185392" cy="1615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69813" y="765683"/>
              <a:ext cx="176784" cy="1615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90209" y="761111"/>
              <a:ext cx="503351" cy="1661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30645" y="765683"/>
              <a:ext cx="608533" cy="161544"/>
            </a:xfrm>
            <a:prstGeom prst="rect">
              <a:avLst/>
            </a:prstGeom>
          </p:spPr>
        </p:pic>
      </p:grp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1595627" y="2003486"/>
          <a:ext cx="9001125" cy="35337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22770"/>
                <a:gridCol w="886459"/>
                <a:gridCol w="1191895"/>
              </a:tblGrid>
              <a:tr h="340415">
                <a:tc rowSpan="2"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dirty="0" sz="1600" spc="-25" b="1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600" spc="-30" b="1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Ú</a:t>
                      </a:r>
                      <a:r>
                        <a:rPr dirty="0" sz="1600" spc="10" b="1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600" spc="-85" b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600" spc="25" b="1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Ú</a:t>
                      </a:r>
                      <a:r>
                        <a:rPr dirty="0" sz="1600" spc="-25" b="1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1600" spc="25" b="1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600" spc="20" b="1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A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B="0" marT="175895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dirty="0" sz="850" b="1">
                          <a:latin typeface="Verdana"/>
                          <a:cs typeface="Verdana"/>
                        </a:rPr>
                        <a:t>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9906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850" spc="-45" b="1">
                          <a:latin typeface="Verdana"/>
                          <a:cs typeface="Verdana"/>
                        </a:rPr>
                        <a:t>ESTIMATIVA</a:t>
                      </a:r>
                      <a:endParaRPr sz="850">
                        <a:latin typeface="Verdana"/>
                        <a:cs typeface="Verdana"/>
                      </a:endParaRPr>
                    </a:p>
                    <a:p>
                      <a:pPr algn="ctr" marR="31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850" spc="20" b="1">
                          <a:latin typeface="Verdana"/>
                          <a:cs typeface="Verdana"/>
                        </a:rPr>
                        <a:t>DE</a:t>
                      </a:r>
                      <a:r>
                        <a:rPr dirty="0" sz="850" spc="-45" b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50" spc="-20" b="1">
                          <a:latin typeface="Verdana"/>
                          <a:cs typeface="Verdana"/>
                        </a:rPr>
                        <a:t>ELEITORES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12700">
                    <a:lnL w="28575">
                      <a:solidFill>
                        <a:srgbClr val="FFFFFF"/>
                      </a:solidFill>
                      <a:prstDash val="solid"/>
                    </a:lnL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34042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75895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1350" spc="-285" b="1">
                          <a:latin typeface="Verdana"/>
                          <a:cs typeface="Verdana"/>
                        </a:rPr>
                        <a:t>31,2%</a:t>
                      </a:r>
                      <a:endParaRPr sz="1350">
                        <a:latin typeface="Verdana"/>
                        <a:cs typeface="Verdana"/>
                      </a:endParaRPr>
                    </a:p>
                  </a:txBody>
                  <a:tcPr marL="0" marR="0" marB="0" marT="65405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3210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1350" spc="-215" b="1">
                          <a:latin typeface="Verdana"/>
                          <a:cs typeface="Verdana"/>
                        </a:rPr>
                        <a:t>17.180</a:t>
                      </a:r>
                      <a:endParaRPr sz="1350">
                        <a:latin typeface="Verdana"/>
                        <a:cs typeface="Verdana"/>
                      </a:endParaRPr>
                    </a:p>
                  </a:txBody>
                  <a:tcPr marL="0" marR="0" marB="0" marT="65405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</a:tr>
              <a:tr h="288578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dirty="0" sz="1250" spc="50">
                          <a:latin typeface="Verdana"/>
                          <a:cs typeface="Verdana"/>
                        </a:rPr>
                        <a:t>FALTA</a:t>
                      </a:r>
                      <a:r>
                        <a:rPr dirty="0" sz="125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90">
                          <a:latin typeface="Verdana"/>
                          <a:cs typeface="Verdana"/>
                        </a:rPr>
                        <a:t>DE</a:t>
                      </a:r>
                      <a:r>
                        <a:rPr dirty="0" sz="125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60">
                          <a:latin typeface="Verdana"/>
                          <a:cs typeface="Verdana"/>
                        </a:rPr>
                        <a:t>MEDICAMENTOS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826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dirty="0" sz="1250" spc="-180">
                          <a:latin typeface="Verdana"/>
                          <a:cs typeface="Verdana"/>
                        </a:rPr>
                        <a:t>31,7%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826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8163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dirty="0" sz="1250" spc="-85">
                          <a:latin typeface="Verdana"/>
                          <a:cs typeface="Verdana"/>
                        </a:rPr>
                        <a:t>5.441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826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4543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250" spc="50">
                          <a:latin typeface="Verdana"/>
                          <a:cs typeface="Verdana"/>
                        </a:rPr>
                        <a:t>FALTA</a:t>
                      </a:r>
                      <a:r>
                        <a:rPr dirty="0" sz="1250" spc="-9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90">
                          <a:latin typeface="Verdana"/>
                          <a:cs typeface="Verdana"/>
                        </a:rPr>
                        <a:t>DE</a:t>
                      </a:r>
                      <a:r>
                        <a:rPr dirty="0" sz="125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15">
                          <a:latin typeface="Verdana"/>
                          <a:cs typeface="Verdana"/>
                        </a:rPr>
                        <a:t>PROFISSIONAIS</a:t>
                      </a:r>
                      <a:r>
                        <a:rPr dirty="0" sz="1250" spc="-9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90">
                          <a:latin typeface="Verdana"/>
                          <a:cs typeface="Verdana"/>
                        </a:rPr>
                        <a:t>DE</a:t>
                      </a:r>
                      <a:r>
                        <a:rPr dirty="0" sz="125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65">
                          <a:latin typeface="Verdana"/>
                          <a:cs typeface="Verdana"/>
                        </a:rPr>
                        <a:t>SAÚDE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1778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250" spc="-114">
                          <a:latin typeface="Verdana"/>
                          <a:cs typeface="Verdana"/>
                        </a:rPr>
                        <a:t>22,8%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381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9878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250" spc="-125">
                          <a:latin typeface="Verdana"/>
                          <a:cs typeface="Verdana"/>
                        </a:rPr>
                        <a:t>3.921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381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4256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250" spc="100">
                          <a:latin typeface="Verdana"/>
                          <a:cs typeface="Verdana"/>
                        </a:rPr>
                        <a:t>DEMORA</a:t>
                      </a:r>
                      <a:r>
                        <a:rPr dirty="0" sz="1250" spc="-8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110">
                          <a:latin typeface="Verdana"/>
                          <a:cs typeface="Verdana"/>
                        </a:rPr>
                        <a:t>PRA</a:t>
                      </a:r>
                      <a:r>
                        <a:rPr dirty="0" sz="1250" spc="-8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40">
                          <a:latin typeface="Verdana"/>
                          <a:cs typeface="Verdana"/>
                        </a:rPr>
                        <a:t>CONSEGUIR</a:t>
                      </a:r>
                      <a:r>
                        <a:rPr dirty="0" sz="1250" spc="-9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90">
                          <a:latin typeface="Verdana"/>
                          <a:cs typeface="Verdana"/>
                        </a:rPr>
                        <a:t>MARCAR</a:t>
                      </a:r>
                      <a:r>
                        <a:rPr dirty="0" sz="1250" spc="-9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25">
                          <a:latin typeface="Verdana"/>
                          <a:cs typeface="Verdana"/>
                        </a:rPr>
                        <a:t>CONSULTA,</a:t>
                      </a:r>
                      <a:r>
                        <a:rPr dirty="0" sz="125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30">
                          <a:latin typeface="Verdana"/>
                          <a:cs typeface="Verdana"/>
                        </a:rPr>
                        <a:t>EXAME,</a:t>
                      </a:r>
                      <a:r>
                        <a:rPr dirty="0" sz="125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20">
                          <a:latin typeface="Verdana"/>
                          <a:cs typeface="Verdana"/>
                        </a:rPr>
                        <a:t>CIRURGIA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318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250" spc="-235">
                          <a:latin typeface="Verdana"/>
                          <a:cs typeface="Verdana"/>
                        </a:rPr>
                        <a:t>11,7%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318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6449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250" spc="-30">
                          <a:latin typeface="Verdana"/>
                          <a:cs typeface="Verdana"/>
                        </a:rPr>
                        <a:t>2.002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318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4256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250">
                          <a:latin typeface="Verdana"/>
                          <a:cs typeface="Verdana"/>
                        </a:rPr>
                        <a:t>F</a:t>
                      </a:r>
                      <a:r>
                        <a:rPr dirty="0" sz="1250" spc="1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250" spc="-15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25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125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250" spc="-8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2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250" spc="-9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25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125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250" spc="-3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25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25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250" spc="-1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25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250" spc="-3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25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125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25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250" spc="15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250" spc="20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25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250" spc="20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25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25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250" spc="-15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25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250" spc="-30">
                          <a:latin typeface="Verdana"/>
                          <a:cs typeface="Verdana"/>
                        </a:rPr>
                        <a:t>Z</a:t>
                      </a:r>
                      <a:r>
                        <a:rPr dirty="0" sz="125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25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250">
                          <a:latin typeface="Verdana"/>
                          <a:cs typeface="Verdana"/>
                        </a:rPr>
                        <a:t>O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381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250" spc="-140">
                          <a:latin typeface="Verdana"/>
                          <a:cs typeface="Verdana"/>
                        </a:rPr>
                        <a:t>10,9%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381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8735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250" spc="-105">
                          <a:latin typeface="Verdana"/>
                          <a:cs typeface="Verdana"/>
                        </a:rPr>
                        <a:t>1.878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381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4543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250" spc="70">
                          <a:latin typeface="Verdana"/>
                          <a:cs typeface="Verdana"/>
                        </a:rPr>
                        <a:t>SUPERLOTAÇÃO</a:t>
                      </a:r>
                      <a:r>
                        <a:rPr dirty="0" sz="125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95">
                          <a:latin typeface="Verdana"/>
                          <a:cs typeface="Verdana"/>
                        </a:rPr>
                        <a:t>DE</a:t>
                      </a:r>
                      <a:r>
                        <a:rPr dirty="0" sz="1250" spc="-8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5">
                          <a:latin typeface="Verdana"/>
                          <a:cs typeface="Verdana"/>
                        </a:rPr>
                        <a:t>HOSPITAIS</a:t>
                      </a:r>
                      <a:r>
                        <a:rPr dirty="0" sz="1250" spc="-8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7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250" spc="-8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45">
                          <a:latin typeface="Verdana"/>
                          <a:cs typeface="Verdana"/>
                        </a:rPr>
                        <a:t>PRONTOS-SOCORROS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1778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250" spc="-145">
                          <a:latin typeface="Verdana"/>
                          <a:cs typeface="Verdana"/>
                        </a:rPr>
                        <a:t>7,5%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381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9243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250" spc="-100">
                          <a:latin typeface="Verdana"/>
                          <a:cs typeface="Verdana"/>
                        </a:rPr>
                        <a:t>1.294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381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4228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250" spc="-25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125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25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250" spc="-35">
                          <a:latin typeface="Verdana"/>
                          <a:cs typeface="Verdana"/>
                        </a:rPr>
                        <a:t>X</a:t>
                      </a:r>
                      <a:r>
                        <a:rPr dirty="0" sz="125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250" spc="-8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>
                          <a:latin typeface="Verdana"/>
                          <a:cs typeface="Verdana"/>
                        </a:rPr>
                        <a:t>QU</a:t>
                      </a:r>
                      <a:r>
                        <a:rPr dirty="0" sz="125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250" spc="-15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25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25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25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25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25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250" spc="-9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25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25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2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25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125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250" spc="-3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25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25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250" spc="-1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25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250" spc="-3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25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1250">
                          <a:latin typeface="Verdana"/>
                          <a:cs typeface="Verdana"/>
                        </a:rPr>
                        <a:t>O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381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250" spc="-130">
                          <a:latin typeface="Verdana"/>
                          <a:cs typeface="Verdana"/>
                        </a:rPr>
                        <a:t>5,8%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381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250" spc="5">
                          <a:latin typeface="Verdana"/>
                          <a:cs typeface="Verdana"/>
                        </a:rPr>
                        <a:t>989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381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4543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250" spc="40">
                          <a:latin typeface="Verdana"/>
                          <a:cs typeface="Verdana"/>
                        </a:rPr>
                        <a:t>INFRAESTRUTURA</a:t>
                      </a:r>
                      <a:r>
                        <a:rPr dirty="0" sz="125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75">
                          <a:latin typeface="Verdana"/>
                          <a:cs typeface="Verdana"/>
                        </a:rPr>
                        <a:t>DEFASADA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381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250" spc="-125">
                          <a:latin typeface="Verdana"/>
                          <a:cs typeface="Verdana"/>
                        </a:rPr>
                        <a:t>3,8%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381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250" spc="-40">
                          <a:latin typeface="Verdana"/>
                          <a:cs typeface="Verdana"/>
                        </a:rPr>
                        <a:t>655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381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4256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250" spc="10">
                          <a:latin typeface="Verdana"/>
                          <a:cs typeface="Verdana"/>
                        </a:rPr>
                        <a:t>INEFICIÊNCIA</a:t>
                      </a:r>
                      <a:r>
                        <a:rPr dirty="0" sz="125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15">
                          <a:latin typeface="Verdana"/>
                          <a:cs typeface="Verdana"/>
                        </a:rPr>
                        <a:t>ADMINISTRATIVA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1778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250" spc="-145">
                          <a:latin typeface="Verdana"/>
                          <a:cs typeface="Verdana"/>
                        </a:rPr>
                        <a:t>3,2%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318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250" spc="-5">
                          <a:latin typeface="Verdana"/>
                          <a:cs typeface="Verdana"/>
                        </a:rPr>
                        <a:t>547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318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4256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250" spc="50">
                          <a:latin typeface="Verdana"/>
                          <a:cs typeface="Verdana"/>
                        </a:rPr>
                        <a:t>FALTA</a:t>
                      </a:r>
                      <a:r>
                        <a:rPr dirty="0" sz="125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90">
                          <a:latin typeface="Verdana"/>
                          <a:cs typeface="Verdana"/>
                        </a:rPr>
                        <a:t>DE</a:t>
                      </a:r>
                      <a:r>
                        <a:rPr dirty="0" sz="1250" spc="-11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>
                          <a:latin typeface="Verdana"/>
                          <a:cs typeface="Verdana"/>
                        </a:rPr>
                        <a:t>LEITOS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381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250" spc="-145">
                          <a:latin typeface="Verdana"/>
                          <a:cs typeface="Verdana"/>
                        </a:rPr>
                        <a:t>2,2%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381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250" spc="-35">
                          <a:latin typeface="Verdana"/>
                          <a:cs typeface="Verdana"/>
                        </a:rPr>
                        <a:t>382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381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8846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250" spc="50">
                          <a:latin typeface="Verdana"/>
                          <a:cs typeface="Verdana"/>
                        </a:rPr>
                        <a:t>FALTA</a:t>
                      </a:r>
                      <a:r>
                        <a:rPr dirty="0" sz="1250" spc="-8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90">
                          <a:latin typeface="Verdana"/>
                          <a:cs typeface="Verdana"/>
                        </a:rPr>
                        <a:t>DE</a:t>
                      </a:r>
                      <a:r>
                        <a:rPr dirty="0" sz="1250" spc="-9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85">
                          <a:latin typeface="Verdana"/>
                          <a:cs typeface="Verdana"/>
                        </a:rPr>
                        <a:t>COORDENAÇÃO</a:t>
                      </a:r>
                      <a:r>
                        <a:rPr dirty="0" sz="1250" spc="-11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55">
                          <a:latin typeface="Verdana"/>
                          <a:cs typeface="Verdana"/>
                        </a:rPr>
                        <a:t>ENTRE</a:t>
                      </a:r>
                      <a:r>
                        <a:rPr dirty="0" sz="1250" spc="-9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15">
                          <a:latin typeface="Verdana"/>
                          <a:cs typeface="Verdana"/>
                        </a:rPr>
                        <a:t>OS</a:t>
                      </a:r>
                      <a:r>
                        <a:rPr dirty="0" sz="1250" spc="-8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250" spc="15">
                          <a:latin typeface="Verdana"/>
                          <a:cs typeface="Verdana"/>
                        </a:rPr>
                        <a:t>SERVIÇOS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17780">
                    <a:lnT w="9525">
                      <a:solidFill>
                        <a:srgbClr val="D9D9D9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250" spc="-75">
                          <a:latin typeface="Verdana"/>
                          <a:cs typeface="Verdana"/>
                        </a:rPr>
                        <a:t>0,4%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3815">
                    <a:lnT w="9525">
                      <a:solidFill>
                        <a:srgbClr val="D9D9D9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250" spc="-200">
                          <a:latin typeface="Verdana"/>
                          <a:cs typeface="Verdana"/>
                        </a:rPr>
                        <a:t>71</a:t>
                      </a:r>
                      <a:endParaRPr sz="1250">
                        <a:latin typeface="Verdana"/>
                        <a:cs typeface="Verdana"/>
                      </a:endParaRPr>
                    </a:p>
                  </a:txBody>
                  <a:tcPr marL="0" marR="0" marB="0" marT="43815">
                    <a:lnT w="9525">
                      <a:solidFill>
                        <a:srgbClr val="D9D9D9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87834" y="6594957"/>
            <a:ext cx="246888" cy="1889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4319" y="508761"/>
            <a:ext cx="2054860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90">
                <a:solidFill>
                  <a:srgbClr val="FFFFFF"/>
                </a:solidFill>
              </a:rPr>
              <a:t>Saneamen</a:t>
            </a:r>
            <a:r>
              <a:rPr dirty="0" sz="2400" spc="-50">
                <a:solidFill>
                  <a:srgbClr val="FFFFFF"/>
                </a:solidFill>
              </a:rPr>
              <a:t>t</a:t>
            </a:r>
            <a:r>
              <a:rPr dirty="0" sz="2400" spc="-55">
                <a:solidFill>
                  <a:srgbClr val="FFFFFF"/>
                </a:solidFill>
              </a:rPr>
              <a:t>o  </a:t>
            </a:r>
            <a:r>
              <a:rPr dirty="0" sz="2400" spc="-75">
                <a:solidFill>
                  <a:srgbClr val="FFFFFF"/>
                </a:solidFill>
              </a:rPr>
              <a:t>Básico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4758563" y="285241"/>
            <a:ext cx="3110230" cy="320040"/>
            <a:chOff x="4758563" y="285241"/>
            <a:chExt cx="3110230" cy="320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8563" y="285241"/>
              <a:ext cx="3110102" cy="1615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8563" y="443433"/>
              <a:ext cx="826554" cy="16184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517260" y="424637"/>
            <a:ext cx="8255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º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58563" y="443433"/>
            <a:ext cx="2573020" cy="483870"/>
            <a:chOff x="4758563" y="443433"/>
            <a:chExt cx="2573020" cy="4838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9877" y="443433"/>
              <a:ext cx="1711578" cy="1618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8563" y="605663"/>
              <a:ext cx="718553" cy="1615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6931" y="605663"/>
              <a:ext cx="140208" cy="1615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0817" y="601090"/>
              <a:ext cx="505091" cy="1661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62777" y="605663"/>
              <a:ext cx="608533" cy="1615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58563" y="765683"/>
              <a:ext cx="1185392" cy="1615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69813" y="765683"/>
              <a:ext cx="176784" cy="1615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90209" y="761111"/>
              <a:ext cx="503351" cy="1661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30645" y="765683"/>
              <a:ext cx="608533" cy="161544"/>
            </a:xfrm>
            <a:prstGeom prst="rect">
              <a:avLst/>
            </a:prstGeom>
          </p:spPr>
        </p:pic>
      </p:grp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1595627" y="2003486"/>
          <a:ext cx="9001125" cy="35337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22770"/>
                <a:gridCol w="886459"/>
                <a:gridCol w="1191895"/>
              </a:tblGrid>
              <a:tr h="340781">
                <a:tc rowSpan="2"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dirty="0" sz="1600" spc="-30" b="1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600" spc="-30" b="1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600" spc="-30" b="1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600" spc="-15" b="1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600" spc="-30" b="1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600" spc="-10" b="1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600" spc="-30" b="1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600" spc="-100" b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600" spc="-30" b="1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1600" spc="-30" b="1">
                          <a:latin typeface="Verdana"/>
                          <a:cs typeface="Verdana"/>
                        </a:rPr>
                        <a:t>Á</a:t>
                      </a:r>
                      <a:r>
                        <a:rPr dirty="0" sz="1600" spc="-30" b="1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600" spc="20" b="1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O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B="0" marT="175895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dirty="0" sz="850" b="1">
                          <a:latin typeface="Verdana"/>
                          <a:cs typeface="Verdana"/>
                        </a:rPr>
                        <a:t>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9906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850" spc="-45" b="1">
                          <a:latin typeface="Verdana"/>
                          <a:cs typeface="Verdana"/>
                        </a:rPr>
                        <a:t>ESTIMATIVA</a:t>
                      </a:r>
                      <a:endParaRPr sz="850">
                        <a:latin typeface="Verdana"/>
                        <a:cs typeface="Verdana"/>
                      </a:endParaRPr>
                    </a:p>
                    <a:p>
                      <a:pPr algn="ctr" marR="31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850" spc="20" b="1">
                          <a:latin typeface="Verdana"/>
                          <a:cs typeface="Verdana"/>
                        </a:rPr>
                        <a:t>DE</a:t>
                      </a:r>
                      <a:r>
                        <a:rPr dirty="0" sz="850" spc="-45" b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50" spc="-20" b="1">
                          <a:latin typeface="Verdana"/>
                          <a:cs typeface="Verdana"/>
                        </a:rPr>
                        <a:t>ELEITORES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12700">
                    <a:lnL w="28575">
                      <a:solidFill>
                        <a:srgbClr val="FFFFFF"/>
                      </a:solidFill>
                      <a:prstDash val="solid"/>
                    </a:lnL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34079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75895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1350" spc="-280" b="1">
                          <a:latin typeface="Verdana"/>
                          <a:cs typeface="Verdana"/>
                        </a:rPr>
                        <a:t>13,7%</a:t>
                      </a:r>
                      <a:endParaRPr sz="1350">
                        <a:latin typeface="Verdana"/>
                        <a:cs typeface="Verdana"/>
                      </a:endParaRPr>
                    </a:p>
                  </a:txBody>
                  <a:tcPr marL="0" marR="0" marB="0" marT="65405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1350" spc="-130" b="1">
                          <a:latin typeface="Verdana"/>
                          <a:cs typeface="Verdana"/>
                        </a:rPr>
                        <a:t>7.534</a:t>
                      </a:r>
                      <a:endParaRPr sz="1350">
                        <a:latin typeface="Verdana"/>
                        <a:cs typeface="Verdana"/>
                      </a:endParaRPr>
                    </a:p>
                  </a:txBody>
                  <a:tcPr marL="0" marR="0" marB="0" marT="65405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</a:tr>
              <a:tr h="288700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spc="15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-2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TA</a:t>
                      </a:r>
                      <a:r>
                        <a:rPr dirty="0" sz="1300" spc="-9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-3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0">
                          <a:latin typeface="Verdana"/>
                          <a:cs typeface="Verdana"/>
                        </a:rPr>
                        <a:t>F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3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TE</a:t>
                      </a:r>
                      <a:r>
                        <a:rPr dirty="0" sz="13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-2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-35">
                          <a:latin typeface="Verdana"/>
                          <a:cs typeface="Verdana"/>
                        </a:rPr>
                        <a:t>X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41275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spc="-105">
                          <a:latin typeface="Verdana"/>
                          <a:cs typeface="Verdana"/>
                        </a:rPr>
                        <a:t>50,4%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41275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spc="-80">
                          <a:latin typeface="Verdana"/>
                          <a:cs typeface="Verdana"/>
                        </a:rPr>
                        <a:t>3.798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41275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4760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1300" spc="-10">
                          <a:latin typeface="Verdana"/>
                          <a:cs typeface="Verdana"/>
                        </a:rPr>
                        <a:t>F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 spc="-3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-1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3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TO</a:t>
                      </a:r>
                      <a:r>
                        <a:rPr dirty="0" sz="1300" spc="-1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Á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-1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Á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G</a:t>
                      </a:r>
                      <a:r>
                        <a:rPr dirty="0" sz="13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-3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-2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-30">
                          <a:latin typeface="Verdana"/>
                          <a:cs typeface="Verdana"/>
                        </a:rPr>
                        <a:t>Z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A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1143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300" spc="-145">
                          <a:latin typeface="Verdana"/>
                          <a:cs typeface="Verdana"/>
                        </a:rPr>
                        <a:t>28,3%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300" spc="-220">
                          <a:latin typeface="Verdana"/>
                          <a:cs typeface="Verdana"/>
                        </a:rPr>
                        <a:t>2.131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4468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SS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-1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-2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-1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-1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À</a:t>
                      </a:r>
                      <a:r>
                        <a:rPr dirty="0" sz="13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-2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TA</a:t>
                      </a:r>
                      <a:r>
                        <a:rPr dirty="0" sz="1300" spc="-9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G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OT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1143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300" spc="-160">
                          <a:latin typeface="Verdana"/>
                          <a:cs typeface="Verdana"/>
                        </a:rPr>
                        <a:t>9,2%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300" spc="5">
                          <a:latin typeface="Verdana"/>
                          <a:cs typeface="Verdana"/>
                        </a:rPr>
                        <a:t>690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4754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TE</a:t>
                      </a:r>
                      <a:r>
                        <a:rPr dirty="0" sz="13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-3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Q</a:t>
                      </a:r>
                      <a:r>
                        <a:rPr dirty="0" sz="13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-1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Í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OS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Ó</a:t>
                      </a:r>
                      <a:r>
                        <a:rPr dirty="0" sz="1300" spc="-2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OS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1143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300" spc="-160">
                          <a:latin typeface="Verdana"/>
                          <a:cs typeface="Verdana"/>
                        </a:rPr>
                        <a:t>8,5%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300" spc="-15">
                          <a:latin typeface="Verdana"/>
                          <a:cs typeface="Verdana"/>
                        </a:rPr>
                        <a:t>642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4468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-3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3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300" spc="-10">
                          <a:latin typeface="Verdana"/>
                          <a:cs typeface="Verdana"/>
                        </a:rPr>
                        <a:t>F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Ê</a:t>
                      </a:r>
                      <a:r>
                        <a:rPr dirty="0" sz="1300" spc="-3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-1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3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TO</a:t>
                      </a:r>
                      <a:r>
                        <a:rPr dirty="0" sz="1300" spc="-1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G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OT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1143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300" spc="-245">
                          <a:latin typeface="Verdana"/>
                          <a:cs typeface="Verdana"/>
                        </a:rPr>
                        <a:t>1,3%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300" spc="-135">
                          <a:latin typeface="Verdana"/>
                          <a:cs typeface="Verdana"/>
                        </a:rPr>
                        <a:t>102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9053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Ç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Õ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S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11430">
                    <a:lnT w="9525">
                      <a:solidFill>
                        <a:srgbClr val="D9D9D9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300" spc="-180">
                          <a:latin typeface="Verdana"/>
                          <a:cs typeface="Verdana"/>
                        </a:rPr>
                        <a:t>2,3%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T w="9525">
                      <a:solidFill>
                        <a:srgbClr val="D9D9D9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300" spc="-270">
                          <a:latin typeface="Verdana"/>
                          <a:cs typeface="Verdana"/>
                        </a:rPr>
                        <a:t>171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T w="9525">
                      <a:solidFill>
                        <a:srgbClr val="D9D9D9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86310" y="6594957"/>
            <a:ext cx="251459" cy="1889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4319" y="508761"/>
            <a:ext cx="1734185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85">
                <a:solidFill>
                  <a:srgbClr val="FFFFFF"/>
                </a:solidFill>
              </a:rPr>
              <a:t>Se</a:t>
            </a:r>
            <a:r>
              <a:rPr dirty="0" sz="2400" spc="-80">
                <a:solidFill>
                  <a:srgbClr val="FFFFFF"/>
                </a:solidFill>
              </a:rPr>
              <a:t>g</a:t>
            </a:r>
            <a:r>
              <a:rPr dirty="0" sz="2400" spc="-75">
                <a:solidFill>
                  <a:srgbClr val="FFFFFF"/>
                </a:solidFill>
              </a:rPr>
              <a:t>urança  </a:t>
            </a:r>
            <a:r>
              <a:rPr dirty="0" sz="2400" spc="-60">
                <a:solidFill>
                  <a:srgbClr val="FFFFFF"/>
                </a:solidFill>
              </a:rPr>
              <a:t>Pública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4758563" y="285241"/>
            <a:ext cx="3110230" cy="320040"/>
            <a:chOff x="4758563" y="285241"/>
            <a:chExt cx="3110230" cy="320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8563" y="285241"/>
              <a:ext cx="3110102" cy="1615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8563" y="443433"/>
              <a:ext cx="826554" cy="16184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517260" y="424637"/>
            <a:ext cx="8255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º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58563" y="443433"/>
            <a:ext cx="2573020" cy="483870"/>
            <a:chOff x="4758563" y="443433"/>
            <a:chExt cx="2573020" cy="4838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9877" y="443433"/>
              <a:ext cx="1711578" cy="1618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8563" y="605663"/>
              <a:ext cx="718553" cy="1615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6931" y="605663"/>
              <a:ext cx="140208" cy="1615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0817" y="601090"/>
              <a:ext cx="505091" cy="1661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62777" y="605663"/>
              <a:ext cx="608533" cy="1615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58563" y="765683"/>
              <a:ext cx="1185392" cy="1615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69813" y="765683"/>
              <a:ext cx="176784" cy="1615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90209" y="761111"/>
              <a:ext cx="503351" cy="1661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30645" y="765683"/>
              <a:ext cx="608533" cy="161544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604224" y="2000495"/>
            <a:ext cx="8956040" cy="2113915"/>
            <a:chOff x="1604224" y="2000495"/>
            <a:chExt cx="8956040" cy="2113915"/>
          </a:xfrm>
        </p:grpSpPr>
        <p:sp>
          <p:nvSpPr>
            <p:cNvPr id="19" name="object 19"/>
            <p:cNvSpPr/>
            <p:nvPr/>
          </p:nvSpPr>
          <p:spPr>
            <a:xfrm>
              <a:off x="1604224" y="2000495"/>
              <a:ext cx="8956040" cy="691515"/>
            </a:xfrm>
            <a:custGeom>
              <a:avLst/>
              <a:gdLst/>
              <a:ahLst/>
              <a:cxnLst/>
              <a:rect l="l" t="t" r="r" b="b"/>
              <a:pathLst>
                <a:path w="8956040" h="691514">
                  <a:moveTo>
                    <a:pt x="8955816" y="0"/>
                  </a:moveTo>
                  <a:lnTo>
                    <a:pt x="0" y="0"/>
                  </a:lnTo>
                  <a:lnTo>
                    <a:pt x="0" y="690958"/>
                  </a:lnTo>
                  <a:lnTo>
                    <a:pt x="6028339" y="690958"/>
                  </a:lnTo>
                  <a:lnTo>
                    <a:pt x="8955816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604224" y="2682827"/>
              <a:ext cx="6064885" cy="1431925"/>
            </a:xfrm>
            <a:custGeom>
              <a:avLst/>
              <a:gdLst/>
              <a:ahLst/>
              <a:cxnLst/>
              <a:rect l="l" t="t" r="r" b="b"/>
              <a:pathLst>
                <a:path w="6064884" h="1431925">
                  <a:moveTo>
                    <a:pt x="6064889" y="0"/>
                  </a:moveTo>
                  <a:lnTo>
                    <a:pt x="0" y="0"/>
                  </a:lnTo>
                  <a:lnTo>
                    <a:pt x="0" y="1431467"/>
                  </a:lnTo>
                  <a:lnTo>
                    <a:pt x="60648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8905607" y="2082659"/>
            <a:ext cx="124460" cy="160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50" spc="-310" b="1">
                <a:latin typeface="Verdana"/>
                <a:cs typeface="Verdana"/>
              </a:rPr>
              <a:t>%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28648" y="1996422"/>
            <a:ext cx="650875" cy="160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50" spc="25" b="1">
                <a:latin typeface="Verdana"/>
                <a:cs typeface="Verdana"/>
              </a:rPr>
              <a:t>E</a:t>
            </a:r>
            <a:r>
              <a:rPr dirty="0" sz="850" spc="-65" b="1">
                <a:latin typeface="Verdana"/>
                <a:cs typeface="Verdana"/>
              </a:rPr>
              <a:t>S</a:t>
            </a:r>
            <a:r>
              <a:rPr dirty="0" sz="850" spc="-45" b="1">
                <a:latin typeface="Verdana"/>
                <a:cs typeface="Verdana"/>
              </a:rPr>
              <a:t>T</a:t>
            </a:r>
            <a:r>
              <a:rPr dirty="0" sz="850" spc="-195" b="1">
                <a:latin typeface="Verdana"/>
                <a:cs typeface="Verdana"/>
              </a:rPr>
              <a:t>I</a:t>
            </a:r>
            <a:r>
              <a:rPr dirty="0" sz="850" b="1">
                <a:latin typeface="Verdana"/>
                <a:cs typeface="Verdana"/>
              </a:rPr>
              <a:t>M</a:t>
            </a:r>
            <a:r>
              <a:rPr dirty="0" sz="850" spc="-10" b="1">
                <a:latin typeface="Verdana"/>
                <a:cs typeface="Verdana"/>
              </a:rPr>
              <a:t>A</a:t>
            </a:r>
            <a:r>
              <a:rPr dirty="0" sz="850" spc="-20" b="1">
                <a:latin typeface="Verdana"/>
                <a:cs typeface="Verdana"/>
              </a:rPr>
              <a:t>T</a:t>
            </a:r>
            <a:r>
              <a:rPr dirty="0" sz="850" spc="-195" b="1">
                <a:latin typeface="Verdana"/>
                <a:cs typeface="Verdana"/>
              </a:rPr>
              <a:t>I</a:t>
            </a:r>
            <a:r>
              <a:rPr dirty="0" sz="850" spc="10" b="1">
                <a:latin typeface="Verdana"/>
                <a:cs typeface="Verdana"/>
              </a:rPr>
              <a:t>V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03281" y="2160697"/>
            <a:ext cx="2872740" cy="18891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0955">
              <a:lnSpc>
                <a:spcPct val="100000"/>
              </a:lnSpc>
              <a:spcBef>
                <a:spcPts val="130"/>
              </a:spcBef>
            </a:pPr>
            <a:r>
              <a:rPr dirty="0" sz="1600" spc="-130" b="1">
                <a:latin typeface="Verdana"/>
                <a:cs typeface="Verdana"/>
              </a:rPr>
              <a:t>S</a:t>
            </a:r>
            <a:r>
              <a:rPr dirty="0" sz="1600" spc="-15" b="1">
                <a:latin typeface="Verdana"/>
                <a:cs typeface="Verdana"/>
              </a:rPr>
              <a:t>E</a:t>
            </a:r>
            <a:r>
              <a:rPr dirty="0" sz="1600" spc="-15" b="1">
                <a:latin typeface="Verdana"/>
                <a:cs typeface="Verdana"/>
              </a:rPr>
              <a:t>G</a:t>
            </a:r>
            <a:r>
              <a:rPr dirty="0" sz="1600" spc="-35" b="1">
                <a:latin typeface="Verdana"/>
                <a:cs typeface="Verdana"/>
              </a:rPr>
              <a:t>U</a:t>
            </a:r>
            <a:r>
              <a:rPr dirty="0" sz="1600" spc="-15" b="1">
                <a:latin typeface="Verdana"/>
                <a:cs typeface="Verdana"/>
              </a:rPr>
              <a:t>R</a:t>
            </a:r>
            <a:r>
              <a:rPr dirty="0" sz="1600" spc="-25" b="1">
                <a:latin typeface="Verdana"/>
                <a:cs typeface="Verdana"/>
              </a:rPr>
              <a:t>A</a:t>
            </a:r>
            <a:r>
              <a:rPr dirty="0" sz="1600" spc="-70" b="1">
                <a:latin typeface="Verdana"/>
                <a:cs typeface="Verdana"/>
              </a:rPr>
              <a:t>N</a:t>
            </a:r>
            <a:r>
              <a:rPr dirty="0" sz="1600" spc="55" b="1">
                <a:latin typeface="Verdana"/>
                <a:cs typeface="Verdana"/>
              </a:rPr>
              <a:t>Ç</a:t>
            </a:r>
            <a:r>
              <a:rPr dirty="0" sz="1600" spc="5" b="1">
                <a:latin typeface="Verdana"/>
                <a:cs typeface="Verdana"/>
              </a:rPr>
              <a:t>A</a:t>
            </a:r>
            <a:r>
              <a:rPr dirty="0" sz="1600" spc="-105" b="1">
                <a:latin typeface="Verdana"/>
                <a:cs typeface="Verdana"/>
              </a:rPr>
              <a:t> </a:t>
            </a:r>
            <a:r>
              <a:rPr dirty="0" sz="1600" spc="40" b="1">
                <a:latin typeface="Verdana"/>
                <a:cs typeface="Verdana"/>
              </a:rPr>
              <a:t>P</a:t>
            </a:r>
            <a:r>
              <a:rPr dirty="0" sz="1600" spc="5" b="1">
                <a:latin typeface="Verdana"/>
                <a:cs typeface="Verdana"/>
              </a:rPr>
              <a:t>Ú</a:t>
            </a:r>
            <a:r>
              <a:rPr dirty="0" sz="1600" spc="-20" b="1">
                <a:latin typeface="Verdana"/>
                <a:cs typeface="Verdana"/>
              </a:rPr>
              <a:t>B</a:t>
            </a:r>
            <a:r>
              <a:rPr dirty="0" sz="1600" spc="-10" b="1">
                <a:latin typeface="Verdana"/>
                <a:cs typeface="Verdana"/>
              </a:rPr>
              <a:t>L</a:t>
            </a:r>
            <a:r>
              <a:rPr dirty="0" sz="1600" spc="-340" b="1">
                <a:latin typeface="Verdana"/>
                <a:cs typeface="Verdana"/>
              </a:rPr>
              <a:t>I</a:t>
            </a:r>
            <a:r>
              <a:rPr dirty="0" sz="1600" spc="55" b="1">
                <a:latin typeface="Verdana"/>
                <a:cs typeface="Verdana"/>
              </a:rPr>
              <a:t>C</a:t>
            </a:r>
            <a:r>
              <a:rPr dirty="0" sz="1600" spc="5" b="1">
                <a:latin typeface="Verdana"/>
                <a:cs typeface="Verdana"/>
              </a:rPr>
              <a:t>A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>
              <a:latin typeface="Verdana"/>
              <a:cs typeface="Verdana"/>
            </a:endParaRPr>
          </a:p>
          <a:p>
            <a:pPr marL="12700" marR="5080">
              <a:lnSpc>
                <a:spcPct val="130700"/>
              </a:lnSpc>
            </a:pPr>
            <a:r>
              <a:rPr dirty="0" sz="1300" spc="55">
                <a:latin typeface="Verdana"/>
                <a:cs typeface="Verdana"/>
              </a:rPr>
              <a:t>F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15">
                <a:latin typeface="Verdana"/>
                <a:cs typeface="Verdana"/>
              </a:rPr>
              <a:t>L</a:t>
            </a:r>
            <a:r>
              <a:rPr dirty="0" sz="1300" spc="-15">
                <a:latin typeface="Verdana"/>
                <a:cs typeface="Verdana"/>
              </a:rPr>
              <a:t>TA</a:t>
            </a:r>
            <a:r>
              <a:rPr dirty="0" sz="1300" spc="-95">
                <a:latin typeface="Verdana"/>
                <a:cs typeface="Verdana"/>
              </a:rPr>
              <a:t> 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40">
                <a:latin typeface="Verdana"/>
                <a:cs typeface="Verdana"/>
              </a:rPr>
              <a:t>E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160">
                <a:latin typeface="Verdana"/>
                <a:cs typeface="Verdana"/>
              </a:rPr>
              <a:t>P</a:t>
            </a:r>
            <a:r>
              <a:rPr dirty="0" sz="1300" spc="55">
                <a:latin typeface="Verdana"/>
                <a:cs typeface="Verdana"/>
              </a:rPr>
              <a:t>O</a:t>
            </a:r>
            <a:r>
              <a:rPr dirty="0" sz="1300" spc="15">
                <a:latin typeface="Verdana"/>
                <a:cs typeface="Verdana"/>
              </a:rPr>
              <a:t>L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35">
                <a:latin typeface="Verdana"/>
                <a:cs typeface="Verdana"/>
              </a:rPr>
              <a:t>C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120">
                <a:latin typeface="Verdana"/>
                <a:cs typeface="Verdana"/>
              </a:rPr>
              <a:t>M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40">
                <a:latin typeface="Verdana"/>
                <a:cs typeface="Verdana"/>
              </a:rPr>
              <a:t>N</a:t>
            </a:r>
            <a:r>
              <a:rPr dirty="0" sz="1300" spc="-5">
                <a:latin typeface="Verdana"/>
                <a:cs typeface="Verdana"/>
              </a:rPr>
              <a:t>TO</a:t>
            </a:r>
            <a:r>
              <a:rPr dirty="0" sz="1300" spc="-120">
                <a:latin typeface="Verdana"/>
                <a:cs typeface="Verdana"/>
              </a:rPr>
              <a:t> 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55">
                <a:latin typeface="Verdana"/>
                <a:cs typeface="Verdana"/>
              </a:rPr>
              <a:t>F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35">
                <a:latin typeface="Verdana"/>
                <a:cs typeface="Verdana"/>
              </a:rPr>
              <a:t>C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-35">
                <a:latin typeface="Verdana"/>
                <a:cs typeface="Verdana"/>
              </a:rPr>
              <a:t>Z  </a:t>
            </a:r>
            <a:r>
              <a:rPr dirty="0" sz="1300" spc="-15">
                <a:latin typeface="Verdana"/>
                <a:cs typeface="Verdana"/>
              </a:rPr>
              <a:t>T</a:t>
            </a:r>
            <a:r>
              <a:rPr dirty="0" sz="1300" spc="-5">
                <a:latin typeface="Verdana"/>
                <a:cs typeface="Verdana"/>
              </a:rPr>
              <a:t>R</a:t>
            </a:r>
            <a:r>
              <a:rPr dirty="0" sz="1300" spc="55">
                <a:latin typeface="Verdana"/>
                <a:cs typeface="Verdana"/>
              </a:rPr>
              <a:t>Á</a:t>
            </a:r>
            <a:r>
              <a:rPr dirty="0" sz="1300" spc="55">
                <a:latin typeface="Verdana"/>
                <a:cs typeface="Verdana"/>
              </a:rPr>
              <a:t>F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35">
                <a:latin typeface="Verdana"/>
                <a:cs typeface="Verdana"/>
              </a:rPr>
              <a:t>C</a:t>
            </a:r>
            <a:r>
              <a:rPr dirty="0" sz="1300" spc="55">
                <a:latin typeface="Verdana"/>
                <a:cs typeface="Verdana"/>
              </a:rPr>
              <a:t>O</a:t>
            </a:r>
            <a:r>
              <a:rPr dirty="0" sz="1300" spc="-120">
                <a:latin typeface="Verdana"/>
                <a:cs typeface="Verdana"/>
              </a:rPr>
              <a:t> 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40">
                <a:latin typeface="Verdana"/>
                <a:cs typeface="Verdana"/>
              </a:rPr>
              <a:t>E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35">
                <a:latin typeface="Verdana"/>
                <a:cs typeface="Verdana"/>
              </a:rPr>
              <a:t>R</a:t>
            </a:r>
            <a:r>
              <a:rPr dirty="0" sz="1300" spc="20">
                <a:latin typeface="Verdana"/>
                <a:cs typeface="Verdana"/>
              </a:rPr>
              <a:t>O</a:t>
            </a:r>
            <a:r>
              <a:rPr dirty="0" sz="1300" spc="35">
                <a:latin typeface="Verdana"/>
                <a:cs typeface="Verdana"/>
              </a:rPr>
              <a:t>G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-95">
                <a:latin typeface="Verdana"/>
                <a:cs typeface="Verdana"/>
              </a:rPr>
              <a:t>S</a:t>
            </a:r>
            <a:endParaRPr sz="1300">
              <a:latin typeface="Verdana"/>
              <a:cs typeface="Verdana"/>
            </a:endParaRPr>
          </a:p>
          <a:p>
            <a:pPr marL="12700" marR="929640">
              <a:lnSpc>
                <a:spcPct val="137300"/>
              </a:lnSpc>
              <a:spcBef>
                <a:spcPts val="305"/>
              </a:spcBef>
            </a:pPr>
            <a:r>
              <a:rPr dirty="0" sz="1300" spc="35">
                <a:latin typeface="Verdana"/>
                <a:cs typeface="Verdana"/>
              </a:rPr>
              <a:t>C</a:t>
            </a:r>
            <a:r>
              <a:rPr dirty="0" sz="1300" spc="35">
                <a:latin typeface="Verdana"/>
                <a:cs typeface="Verdana"/>
              </a:rPr>
              <a:t>R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120">
                <a:latin typeface="Verdana"/>
                <a:cs typeface="Verdana"/>
              </a:rPr>
              <a:t>M</a:t>
            </a:r>
            <a:r>
              <a:rPr dirty="0" sz="1300" spc="40">
                <a:latin typeface="Verdana"/>
                <a:cs typeface="Verdana"/>
              </a:rPr>
              <a:t>E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45">
                <a:latin typeface="Verdana"/>
                <a:cs typeface="Verdana"/>
              </a:rPr>
              <a:t>O</a:t>
            </a:r>
            <a:r>
              <a:rPr dirty="0" sz="1300" spc="50">
                <a:latin typeface="Verdana"/>
                <a:cs typeface="Verdana"/>
              </a:rPr>
              <a:t>R</a:t>
            </a:r>
            <a:r>
              <a:rPr dirty="0" sz="1300">
                <a:latin typeface="Verdana"/>
                <a:cs typeface="Verdana"/>
              </a:rPr>
              <a:t>G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40">
                <a:latin typeface="Verdana"/>
                <a:cs typeface="Verdana"/>
              </a:rPr>
              <a:t>N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-85">
                <a:latin typeface="Verdana"/>
                <a:cs typeface="Verdana"/>
              </a:rPr>
              <a:t>Z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35">
                <a:latin typeface="Verdana"/>
                <a:cs typeface="Verdana"/>
              </a:rPr>
              <a:t>O  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-80">
                <a:latin typeface="Verdana"/>
                <a:cs typeface="Verdana"/>
              </a:rPr>
              <a:t>SS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15">
                <a:latin typeface="Verdana"/>
                <a:cs typeface="Verdana"/>
              </a:rPr>
              <a:t>L</a:t>
            </a:r>
            <a:r>
              <a:rPr dirty="0" sz="1300" spc="-5">
                <a:latin typeface="Verdana"/>
                <a:cs typeface="Verdana"/>
              </a:rPr>
              <a:t>TO</a:t>
            </a:r>
            <a:r>
              <a:rPr dirty="0" sz="1300" spc="-95">
                <a:latin typeface="Verdana"/>
                <a:cs typeface="Verdana"/>
              </a:rPr>
              <a:t>S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135">
                <a:latin typeface="Verdana"/>
                <a:cs typeface="Verdana"/>
              </a:rPr>
              <a:t>M</a:t>
            </a:r>
            <a:r>
              <a:rPr dirty="0" sz="1300" spc="-135">
                <a:latin typeface="Verdana"/>
                <a:cs typeface="Verdana"/>
              </a:rPr>
              <a:t> </a:t>
            </a:r>
            <a:r>
              <a:rPr dirty="0" sz="1300" spc="-15">
                <a:latin typeface="Verdana"/>
                <a:cs typeface="Verdana"/>
              </a:rPr>
              <a:t>V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-95">
                <a:latin typeface="Verdana"/>
                <a:cs typeface="Verdana"/>
              </a:rPr>
              <a:t>S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40">
                <a:latin typeface="Verdana"/>
                <a:cs typeface="Verdana"/>
              </a:rPr>
              <a:t>E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25">
                <a:latin typeface="Verdana"/>
                <a:cs typeface="Verdana"/>
              </a:rPr>
              <a:t>E  </a:t>
            </a:r>
            <a:r>
              <a:rPr dirty="0" sz="1300" spc="10">
                <a:latin typeface="Verdana"/>
                <a:cs typeface="Verdana"/>
              </a:rPr>
              <a:t>ALTA</a:t>
            </a:r>
            <a:r>
              <a:rPr dirty="0" sz="1300" spc="-100">
                <a:latin typeface="Verdana"/>
                <a:cs typeface="Verdana"/>
              </a:rPr>
              <a:t> </a:t>
            </a:r>
            <a:r>
              <a:rPr dirty="0" sz="1300" spc="-15">
                <a:latin typeface="Verdana"/>
                <a:cs typeface="Verdana"/>
              </a:rPr>
              <a:t>TA</a:t>
            </a:r>
            <a:endParaRPr sz="1300">
              <a:latin typeface="Verdana"/>
              <a:cs typeface="Verdan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595627" y="1991920"/>
            <a:ext cx="7821930" cy="1839595"/>
            <a:chOff x="1595627" y="1991920"/>
            <a:chExt cx="7821930" cy="1839595"/>
          </a:xfrm>
        </p:grpSpPr>
        <p:sp>
          <p:nvSpPr>
            <p:cNvPr id="25" name="object 25"/>
            <p:cNvSpPr/>
            <p:nvPr/>
          </p:nvSpPr>
          <p:spPr>
            <a:xfrm>
              <a:off x="8505431" y="1991931"/>
              <a:ext cx="912494" cy="494030"/>
            </a:xfrm>
            <a:custGeom>
              <a:avLst/>
              <a:gdLst/>
              <a:ahLst/>
              <a:cxnLst/>
              <a:rect l="l" t="t" r="r" b="b"/>
              <a:pathLst>
                <a:path w="912495" h="494030">
                  <a:moveTo>
                    <a:pt x="663930" y="336804"/>
                  </a:moveTo>
                  <a:lnTo>
                    <a:pt x="25793" y="336804"/>
                  </a:lnTo>
                  <a:lnTo>
                    <a:pt x="25793" y="0"/>
                  </a:lnTo>
                  <a:lnTo>
                    <a:pt x="0" y="0"/>
                  </a:lnTo>
                  <a:lnTo>
                    <a:pt x="0" y="493509"/>
                  </a:lnTo>
                  <a:lnTo>
                    <a:pt x="25793" y="487426"/>
                  </a:lnTo>
                  <a:lnTo>
                    <a:pt x="25793" y="362610"/>
                  </a:lnTo>
                  <a:lnTo>
                    <a:pt x="554609" y="362610"/>
                  </a:lnTo>
                  <a:lnTo>
                    <a:pt x="663930" y="336804"/>
                  </a:lnTo>
                  <a:close/>
                </a:path>
                <a:path w="912495" h="494030">
                  <a:moveTo>
                    <a:pt x="912050" y="0"/>
                  </a:moveTo>
                  <a:lnTo>
                    <a:pt x="886256" y="0"/>
                  </a:lnTo>
                  <a:lnTo>
                    <a:pt x="886256" y="284327"/>
                  </a:lnTo>
                  <a:lnTo>
                    <a:pt x="912050" y="278244"/>
                  </a:lnTo>
                  <a:lnTo>
                    <a:pt x="912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1599926" y="2967804"/>
              <a:ext cx="4862195" cy="8890"/>
            </a:xfrm>
            <a:custGeom>
              <a:avLst/>
              <a:gdLst/>
              <a:ahLst/>
              <a:cxnLst/>
              <a:rect l="l" t="t" r="r" b="b"/>
              <a:pathLst>
                <a:path w="4862195" h="8889">
                  <a:moveTo>
                    <a:pt x="4861788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4825348" y="8600"/>
                  </a:lnTo>
                  <a:lnTo>
                    <a:pt x="4861788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595627" y="2967804"/>
              <a:ext cx="4866640" cy="8890"/>
            </a:xfrm>
            <a:custGeom>
              <a:avLst/>
              <a:gdLst/>
              <a:ahLst/>
              <a:cxnLst/>
              <a:rect l="l" t="t" r="r" b="b"/>
              <a:pathLst>
                <a:path w="4866640" h="8889">
                  <a:moveTo>
                    <a:pt x="4866086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4829646" y="8600"/>
                  </a:lnTo>
                  <a:lnTo>
                    <a:pt x="4866086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599926" y="3252778"/>
              <a:ext cx="3654425" cy="8890"/>
            </a:xfrm>
            <a:custGeom>
              <a:avLst/>
              <a:gdLst/>
              <a:ahLst/>
              <a:cxnLst/>
              <a:rect l="l" t="t" r="r" b="b"/>
              <a:pathLst>
                <a:path w="3654425" h="8889">
                  <a:moveTo>
                    <a:pt x="3654401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3617960" y="8600"/>
                  </a:lnTo>
                  <a:lnTo>
                    <a:pt x="3654401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595627" y="3252778"/>
              <a:ext cx="3658870" cy="8890"/>
            </a:xfrm>
            <a:custGeom>
              <a:avLst/>
              <a:gdLst/>
              <a:ahLst/>
              <a:cxnLst/>
              <a:rect l="l" t="t" r="r" b="b"/>
              <a:pathLst>
                <a:path w="3658870" h="8889">
                  <a:moveTo>
                    <a:pt x="3658699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3622259" y="8600"/>
                  </a:lnTo>
                  <a:lnTo>
                    <a:pt x="3658699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599926" y="3537752"/>
              <a:ext cx="2447290" cy="8890"/>
            </a:xfrm>
            <a:custGeom>
              <a:avLst/>
              <a:gdLst/>
              <a:ahLst/>
              <a:cxnLst/>
              <a:rect l="l" t="t" r="r" b="b"/>
              <a:pathLst>
                <a:path w="2447290" h="8889">
                  <a:moveTo>
                    <a:pt x="2447013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2410573" y="8600"/>
                  </a:lnTo>
                  <a:lnTo>
                    <a:pt x="244701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595627" y="3537752"/>
              <a:ext cx="2451735" cy="8890"/>
            </a:xfrm>
            <a:custGeom>
              <a:avLst/>
              <a:gdLst/>
              <a:ahLst/>
              <a:cxnLst/>
              <a:rect l="l" t="t" r="r" b="b"/>
              <a:pathLst>
                <a:path w="2451735" h="8889">
                  <a:moveTo>
                    <a:pt x="2451312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2414872" y="8600"/>
                  </a:lnTo>
                  <a:lnTo>
                    <a:pt x="2451312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599926" y="3822726"/>
              <a:ext cx="1240155" cy="8890"/>
            </a:xfrm>
            <a:custGeom>
              <a:avLst/>
              <a:gdLst/>
              <a:ahLst/>
              <a:cxnLst/>
              <a:rect l="l" t="t" r="r" b="b"/>
              <a:pathLst>
                <a:path w="1240155" h="8889">
                  <a:moveTo>
                    <a:pt x="1239626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1203186" y="8600"/>
                  </a:lnTo>
                  <a:lnTo>
                    <a:pt x="1239626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1595627" y="3822726"/>
              <a:ext cx="1243965" cy="8890"/>
            </a:xfrm>
            <a:custGeom>
              <a:avLst/>
              <a:gdLst/>
              <a:ahLst/>
              <a:cxnLst/>
              <a:rect l="l" t="t" r="r" b="b"/>
              <a:pathLst>
                <a:path w="1243964" h="8889">
                  <a:moveTo>
                    <a:pt x="1243925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1207484" y="8600"/>
                  </a:lnTo>
                  <a:lnTo>
                    <a:pt x="124392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84786" y="6594957"/>
            <a:ext cx="258318" cy="1889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4319" y="508761"/>
            <a:ext cx="1804670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30">
                <a:solidFill>
                  <a:srgbClr val="FFFFFF"/>
                </a:solidFill>
              </a:rPr>
              <a:t>Mob</a:t>
            </a:r>
            <a:r>
              <a:rPr dirty="0" sz="2400" spc="-70">
                <a:solidFill>
                  <a:srgbClr val="FFFFFF"/>
                </a:solidFill>
              </a:rPr>
              <a:t>ilidade  </a:t>
            </a:r>
            <a:r>
              <a:rPr dirty="0" sz="2400" spc="-90">
                <a:solidFill>
                  <a:srgbClr val="FFFFFF"/>
                </a:solidFill>
              </a:rPr>
              <a:t>Urbana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4758563" y="285241"/>
            <a:ext cx="3110230" cy="320040"/>
            <a:chOff x="4758563" y="285241"/>
            <a:chExt cx="3110230" cy="320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8563" y="285241"/>
              <a:ext cx="3110102" cy="1615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8563" y="443433"/>
              <a:ext cx="826554" cy="16184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517260" y="424637"/>
            <a:ext cx="8255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º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58563" y="443433"/>
            <a:ext cx="2573020" cy="483870"/>
            <a:chOff x="4758563" y="443433"/>
            <a:chExt cx="2573020" cy="4838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9877" y="443433"/>
              <a:ext cx="1711578" cy="1618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8563" y="605663"/>
              <a:ext cx="718553" cy="1615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6931" y="605663"/>
              <a:ext cx="140208" cy="1615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0817" y="601090"/>
              <a:ext cx="505091" cy="1661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62777" y="605663"/>
              <a:ext cx="608533" cy="1615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58563" y="765683"/>
              <a:ext cx="1185392" cy="1615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69813" y="765683"/>
              <a:ext cx="176784" cy="1615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90209" y="761111"/>
              <a:ext cx="503351" cy="1661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30645" y="765683"/>
              <a:ext cx="608533" cy="1615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86310" y="6594957"/>
            <a:ext cx="251459" cy="1889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4319" y="508761"/>
            <a:ext cx="3251835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65">
                <a:solidFill>
                  <a:srgbClr val="FFFFFF"/>
                </a:solidFill>
              </a:rPr>
              <a:t>Desemp</a:t>
            </a:r>
            <a:r>
              <a:rPr dirty="0" sz="2400" spc="-80">
                <a:solidFill>
                  <a:srgbClr val="FFFFFF"/>
                </a:solidFill>
              </a:rPr>
              <a:t>rego</a:t>
            </a:r>
            <a:r>
              <a:rPr dirty="0" sz="2400" spc="-145">
                <a:solidFill>
                  <a:srgbClr val="FFFFFF"/>
                </a:solidFill>
              </a:rPr>
              <a:t> </a:t>
            </a:r>
            <a:r>
              <a:rPr dirty="0" sz="2400" spc="-80">
                <a:solidFill>
                  <a:srgbClr val="FFFFFF"/>
                </a:solidFill>
              </a:rPr>
              <a:t>e</a:t>
            </a:r>
            <a:r>
              <a:rPr dirty="0" sz="2400" spc="-140">
                <a:solidFill>
                  <a:srgbClr val="FFFFFF"/>
                </a:solidFill>
              </a:rPr>
              <a:t> </a:t>
            </a:r>
            <a:r>
              <a:rPr dirty="0" sz="2400" spc="-75">
                <a:solidFill>
                  <a:srgbClr val="FFFFFF"/>
                </a:solidFill>
              </a:rPr>
              <a:t>Falta  </a:t>
            </a:r>
            <a:r>
              <a:rPr dirty="0" sz="2400" spc="-50">
                <a:solidFill>
                  <a:srgbClr val="FFFFFF"/>
                </a:solidFill>
              </a:rPr>
              <a:t>de</a:t>
            </a:r>
            <a:r>
              <a:rPr dirty="0" sz="2400" spc="-145">
                <a:solidFill>
                  <a:srgbClr val="FFFFFF"/>
                </a:solidFill>
              </a:rPr>
              <a:t> </a:t>
            </a:r>
            <a:r>
              <a:rPr dirty="0" sz="2400" spc="-70">
                <a:solidFill>
                  <a:srgbClr val="FFFFFF"/>
                </a:solidFill>
              </a:rPr>
              <a:t>Oportunid</a:t>
            </a:r>
            <a:r>
              <a:rPr dirty="0" sz="2400" spc="-80">
                <a:solidFill>
                  <a:srgbClr val="FFFFFF"/>
                </a:solidFill>
              </a:rPr>
              <a:t>a</a:t>
            </a:r>
            <a:r>
              <a:rPr dirty="0" sz="2400" spc="-85">
                <a:solidFill>
                  <a:srgbClr val="FFFFFF"/>
                </a:solidFill>
              </a:rPr>
              <a:t>des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4758563" y="285241"/>
            <a:ext cx="3110230" cy="320040"/>
            <a:chOff x="4758563" y="285241"/>
            <a:chExt cx="3110230" cy="320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8563" y="285241"/>
              <a:ext cx="3110102" cy="1615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8563" y="443433"/>
              <a:ext cx="826554" cy="16184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517260" y="424637"/>
            <a:ext cx="8255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º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58563" y="443433"/>
            <a:ext cx="2573020" cy="483870"/>
            <a:chOff x="4758563" y="443433"/>
            <a:chExt cx="2573020" cy="4838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9877" y="443433"/>
              <a:ext cx="1711578" cy="1618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8563" y="605663"/>
              <a:ext cx="718553" cy="1615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6931" y="605663"/>
              <a:ext cx="140208" cy="1615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0817" y="601090"/>
              <a:ext cx="505091" cy="1661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62777" y="605663"/>
              <a:ext cx="608533" cy="1615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58563" y="765683"/>
              <a:ext cx="1185392" cy="1615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69813" y="765683"/>
              <a:ext cx="176784" cy="1615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90209" y="761111"/>
              <a:ext cx="503351" cy="1661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30645" y="765683"/>
              <a:ext cx="608533" cy="161544"/>
            </a:xfrm>
            <a:prstGeom prst="rect">
              <a:avLst/>
            </a:prstGeom>
          </p:spPr>
        </p:pic>
      </p:grp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1595627" y="2003486"/>
          <a:ext cx="9001125" cy="35337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22770"/>
                <a:gridCol w="886459"/>
                <a:gridCol w="1191895"/>
              </a:tblGrid>
              <a:tr h="340781">
                <a:tc rowSpan="2"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1660"/>
                        </a:spcBef>
                      </a:pPr>
                      <a:r>
                        <a:rPr dirty="0" sz="1600" spc="5" b="1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600" spc="-15" b="1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600" spc="-30" b="1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600" spc="-15" b="1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600" spc="25" b="1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600" spc="15" b="1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600" spc="-15" b="1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600" spc="25" b="1">
                          <a:latin typeface="Verdana"/>
                          <a:cs typeface="Verdana"/>
                        </a:rPr>
                        <a:t>G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600" spc="-100" b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600" spc="-90" b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600" spc="-30" b="1">
                          <a:latin typeface="Verdana"/>
                          <a:cs typeface="Verdana"/>
                        </a:rPr>
                        <a:t>F</a:t>
                      </a:r>
                      <a:r>
                        <a:rPr dirty="0" sz="1600" spc="-30" b="1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600" spc="25" b="1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600" spc="-105" b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600" spc="5" b="1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600" spc="-90" b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600" spc="-25" b="1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600" spc="20" b="1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600" spc="-25" b="1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600" spc="15" b="1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600" spc="-30" b="1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600" spc="5" b="1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600" spc="-30" b="1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600" spc="5" b="1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600" spc="-15" b="1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S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B="0" marT="21082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dirty="0" sz="850" b="1">
                          <a:latin typeface="Verdana"/>
                          <a:cs typeface="Verdana"/>
                        </a:rPr>
                        <a:t>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9906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850" spc="-45" b="1">
                          <a:latin typeface="Verdana"/>
                          <a:cs typeface="Verdana"/>
                        </a:rPr>
                        <a:t>ESTIMATIVA</a:t>
                      </a:r>
                      <a:endParaRPr sz="850">
                        <a:latin typeface="Verdana"/>
                        <a:cs typeface="Verdana"/>
                      </a:endParaRPr>
                    </a:p>
                    <a:p>
                      <a:pPr algn="ctr" marR="31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850" spc="20" b="1">
                          <a:latin typeface="Verdana"/>
                          <a:cs typeface="Verdana"/>
                        </a:rPr>
                        <a:t>DE</a:t>
                      </a:r>
                      <a:r>
                        <a:rPr dirty="0" sz="850" spc="-45" b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50" spc="-20" b="1">
                          <a:latin typeface="Verdana"/>
                          <a:cs typeface="Verdana"/>
                        </a:rPr>
                        <a:t>ELEITORES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12700">
                    <a:lnL w="28575">
                      <a:solidFill>
                        <a:srgbClr val="FFFFFF"/>
                      </a:solidFill>
                      <a:prstDash val="solid"/>
                    </a:lnL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34079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1082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1350" spc="-229" b="1">
                          <a:latin typeface="Verdana"/>
                          <a:cs typeface="Verdana"/>
                        </a:rPr>
                        <a:t>6,7%</a:t>
                      </a:r>
                      <a:endParaRPr sz="1350">
                        <a:latin typeface="Verdana"/>
                        <a:cs typeface="Verdana"/>
                      </a:endParaRPr>
                    </a:p>
                  </a:txBody>
                  <a:tcPr marL="0" marR="0" marB="0" marT="65405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1350" spc="-130" b="1">
                          <a:latin typeface="Verdana"/>
                          <a:cs typeface="Verdana"/>
                        </a:rPr>
                        <a:t>3.663</a:t>
                      </a:r>
                      <a:endParaRPr sz="1350">
                        <a:latin typeface="Verdana"/>
                        <a:cs typeface="Verdana"/>
                      </a:endParaRPr>
                    </a:p>
                  </a:txBody>
                  <a:tcPr marL="0" marR="0" marB="0" marT="65405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</a:tr>
              <a:tr h="288700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spc="-30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-35">
                          <a:latin typeface="Verdana"/>
                          <a:cs typeface="Verdana"/>
                        </a:rPr>
                        <a:t>X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-5">
                          <a:latin typeface="Verdana"/>
                          <a:cs typeface="Verdana"/>
                        </a:rPr>
                        <a:t>F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TA</a:t>
                      </a:r>
                      <a:r>
                        <a:rPr dirty="0" sz="1300" spc="-9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G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OS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-5">
                          <a:latin typeface="Verdana"/>
                          <a:cs typeface="Verdana"/>
                        </a:rPr>
                        <a:t>F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 spc="-1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S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41275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spc="-130">
                          <a:latin typeface="Verdana"/>
                          <a:cs typeface="Verdana"/>
                        </a:rPr>
                        <a:t>45,5%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41275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spc="-120">
                          <a:latin typeface="Verdana"/>
                          <a:cs typeface="Verdana"/>
                        </a:rPr>
                        <a:t>1.668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41275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4760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300" spc="-10">
                          <a:latin typeface="Verdana"/>
                          <a:cs typeface="Verdana"/>
                        </a:rPr>
                        <a:t>F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-2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TA</a:t>
                      </a:r>
                      <a:r>
                        <a:rPr dirty="0" sz="1300" spc="-9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TU</a:t>
                      </a:r>
                      <a:r>
                        <a:rPr dirty="0" sz="1300" spc="-4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25">
                          <a:latin typeface="Verdana"/>
                          <a:cs typeface="Verdana"/>
                        </a:rPr>
                        <a:t>J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-25">
                          <a:latin typeface="Verdana"/>
                          <a:cs typeface="Verdana"/>
                        </a:rPr>
                        <a:t>V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3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S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300" spc="-130">
                          <a:latin typeface="Verdana"/>
                          <a:cs typeface="Verdana"/>
                        </a:rPr>
                        <a:t>22,4%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300" spc="-140">
                          <a:latin typeface="Verdana"/>
                          <a:cs typeface="Verdana"/>
                        </a:rPr>
                        <a:t>819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4468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-10">
                          <a:latin typeface="Verdana"/>
                          <a:cs typeface="Verdana"/>
                        </a:rPr>
                        <a:t>F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3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300" spc="-2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-2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Ç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Ã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-1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G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OS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1143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300" spc="-270">
                          <a:latin typeface="Verdana"/>
                          <a:cs typeface="Verdana"/>
                        </a:rPr>
                        <a:t>15,1%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300" spc="-90">
                          <a:latin typeface="Verdana"/>
                          <a:cs typeface="Verdana"/>
                        </a:rPr>
                        <a:t>555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4754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300" spc="-10">
                          <a:latin typeface="Verdana"/>
                          <a:cs typeface="Verdana"/>
                        </a:rPr>
                        <a:t>F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-2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TA</a:t>
                      </a:r>
                      <a:r>
                        <a:rPr dirty="0" sz="1300" spc="-9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-3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3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-25">
                          <a:latin typeface="Verdana"/>
                          <a:cs typeface="Verdana"/>
                        </a:rPr>
                        <a:t>V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-1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-1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EE</a:t>
                      </a:r>
                      <a:r>
                        <a:rPr dirty="0" sz="1300" spc="-3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300" spc="-1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-1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-2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L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300" spc="-160">
                          <a:latin typeface="Verdana"/>
                          <a:cs typeface="Verdana"/>
                        </a:rPr>
                        <a:t>7,8%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300" spc="-50">
                          <a:latin typeface="Verdana"/>
                          <a:cs typeface="Verdana"/>
                        </a:rPr>
                        <a:t>286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4468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-10">
                          <a:latin typeface="Verdana"/>
                          <a:cs typeface="Verdana"/>
                        </a:rPr>
                        <a:t>F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3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300" spc="-2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G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Ç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Ã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-1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G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-1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35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A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1143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300" spc="-130">
                          <a:latin typeface="Verdana"/>
                          <a:cs typeface="Verdana"/>
                        </a:rPr>
                        <a:t>6,4%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300" spc="-90">
                          <a:latin typeface="Verdana"/>
                          <a:cs typeface="Verdana"/>
                        </a:rPr>
                        <a:t>233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9053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20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Ç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Õ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S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11430">
                    <a:lnT w="9525">
                      <a:solidFill>
                        <a:srgbClr val="D9D9D9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300" spc="-160">
                          <a:latin typeface="Verdana"/>
                          <a:cs typeface="Verdana"/>
                        </a:rPr>
                        <a:t>2,8%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T w="9525">
                      <a:solidFill>
                        <a:srgbClr val="D9D9D9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300" spc="-225">
                          <a:latin typeface="Verdana"/>
                          <a:cs typeface="Verdana"/>
                        </a:rPr>
                        <a:t>101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T w="9525">
                      <a:solidFill>
                        <a:srgbClr val="D9D9D9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86310" y="6594957"/>
            <a:ext cx="251459" cy="1889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4319" y="325882"/>
            <a:ext cx="3766820" cy="11233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95">
                <a:solidFill>
                  <a:srgbClr val="FFFFFF"/>
                </a:solidFill>
              </a:rPr>
              <a:t>Reforma</a:t>
            </a:r>
            <a:r>
              <a:rPr dirty="0" sz="2400" spc="-145">
                <a:solidFill>
                  <a:srgbClr val="FFFFFF"/>
                </a:solidFill>
              </a:rPr>
              <a:t> </a:t>
            </a:r>
            <a:r>
              <a:rPr dirty="0" sz="2400" spc="-80">
                <a:solidFill>
                  <a:srgbClr val="FFFFFF"/>
                </a:solidFill>
              </a:rPr>
              <a:t>e</a:t>
            </a:r>
            <a:r>
              <a:rPr dirty="0" sz="2400" spc="-145">
                <a:solidFill>
                  <a:srgbClr val="FFFFFF"/>
                </a:solidFill>
              </a:rPr>
              <a:t> </a:t>
            </a:r>
            <a:r>
              <a:rPr dirty="0" sz="2400" spc="20">
                <a:solidFill>
                  <a:srgbClr val="FFFFFF"/>
                </a:solidFill>
              </a:rPr>
              <a:t>M</a:t>
            </a:r>
            <a:r>
              <a:rPr dirty="0" sz="2400" spc="-65">
                <a:solidFill>
                  <a:srgbClr val="FFFFFF"/>
                </a:solidFill>
              </a:rPr>
              <a:t>anutenção  </a:t>
            </a:r>
            <a:r>
              <a:rPr dirty="0" sz="2400" spc="-50">
                <a:solidFill>
                  <a:srgbClr val="FFFFFF"/>
                </a:solidFill>
              </a:rPr>
              <a:t>de</a:t>
            </a:r>
            <a:r>
              <a:rPr dirty="0" sz="2400" spc="-145">
                <a:solidFill>
                  <a:srgbClr val="FFFFFF"/>
                </a:solidFill>
              </a:rPr>
              <a:t> </a:t>
            </a:r>
            <a:r>
              <a:rPr dirty="0" sz="2400" spc="-105">
                <a:solidFill>
                  <a:srgbClr val="FFFFFF"/>
                </a:solidFill>
              </a:rPr>
              <a:t>Parques,</a:t>
            </a:r>
            <a:r>
              <a:rPr dirty="0" sz="2400" spc="-130">
                <a:solidFill>
                  <a:srgbClr val="FFFFFF"/>
                </a:solidFill>
              </a:rPr>
              <a:t> </a:t>
            </a:r>
            <a:r>
              <a:rPr dirty="0" sz="2400" spc="-80">
                <a:solidFill>
                  <a:srgbClr val="FFFFFF"/>
                </a:solidFill>
              </a:rPr>
              <a:t>Praç</a:t>
            </a:r>
            <a:r>
              <a:rPr dirty="0" sz="2400" spc="-95">
                <a:solidFill>
                  <a:srgbClr val="FFFFFF"/>
                </a:solidFill>
              </a:rPr>
              <a:t>a</a:t>
            </a:r>
            <a:r>
              <a:rPr dirty="0" sz="2400" spc="-150">
                <a:solidFill>
                  <a:srgbClr val="FFFFFF"/>
                </a:solidFill>
              </a:rPr>
              <a:t>s</a:t>
            </a:r>
            <a:r>
              <a:rPr dirty="0" sz="2400" spc="-140">
                <a:solidFill>
                  <a:srgbClr val="FFFFFF"/>
                </a:solidFill>
              </a:rPr>
              <a:t> </a:t>
            </a:r>
            <a:r>
              <a:rPr dirty="0" sz="2400" spc="-55">
                <a:solidFill>
                  <a:srgbClr val="FFFFFF"/>
                </a:solidFill>
              </a:rPr>
              <a:t>e  </a:t>
            </a:r>
            <a:r>
              <a:rPr dirty="0" sz="2400" spc="-105">
                <a:solidFill>
                  <a:srgbClr val="FFFFFF"/>
                </a:solidFill>
              </a:rPr>
              <a:t>Passeios</a:t>
            </a:r>
            <a:r>
              <a:rPr dirty="0" sz="2400" spc="-130">
                <a:solidFill>
                  <a:srgbClr val="FFFFFF"/>
                </a:solidFill>
              </a:rPr>
              <a:t> </a:t>
            </a:r>
            <a:r>
              <a:rPr dirty="0" sz="2400" spc="-65">
                <a:solidFill>
                  <a:srgbClr val="FFFFFF"/>
                </a:solidFill>
              </a:rPr>
              <a:t>Públicos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4758563" y="285241"/>
            <a:ext cx="3110230" cy="320040"/>
            <a:chOff x="4758563" y="285241"/>
            <a:chExt cx="3110230" cy="320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8563" y="285241"/>
              <a:ext cx="3110102" cy="1615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8563" y="443433"/>
              <a:ext cx="826554" cy="16184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517260" y="424637"/>
            <a:ext cx="8255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º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58563" y="443433"/>
            <a:ext cx="2573020" cy="483870"/>
            <a:chOff x="4758563" y="443433"/>
            <a:chExt cx="2573020" cy="4838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9877" y="443433"/>
              <a:ext cx="1711578" cy="1618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8563" y="605663"/>
              <a:ext cx="718553" cy="1615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6931" y="605663"/>
              <a:ext cx="140208" cy="1615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0817" y="601090"/>
              <a:ext cx="505091" cy="1661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62777" y="605663"/>
              <a:ext cx="608533" cy="1615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58563" y="765683"/>
              <a:ext cx="1185392" cy="1615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69813" y="765683"/>
              <a:ext cx="176784" cy="1615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90209" y="761111"/>
              <a:ext cx="503351" cy="1661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30645" y="765683"/>
              <a:ext cx="608533" cy="161544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604224" y="2000495"/>
            <a:ext cx="8956040" cy="2113915"/>
            <a:chOff x="1604224" y="2000495"/>
            <a:chExt cx="8956040" cy="2113915"/>
          </a:xfrm>
        </p:grpSpPr>
        <p:sp>
          <p:nvSpPr>
            <p:cNvPr id="19" name="object 19"/>
            <p:cNvSpPr/>
            <p:nvPr/>
          </p:nvSpPr>
          <p:spPr>
            <a:xfrm>
              <a:off x="1604224" y="2000495"/>
              <a:ext cx="8956040" cy="691515"/>
            </a:xfrm>
            <a:custGeom>
              <a:avLst/>
              <a:gdLst/>
              <a:ahLst/>
              <a:cxnLst/>
              <a:rect l="l" t="t" r="r" b="b"/>
              <a:pathLst>
                <a:path w="8956040" h="691514">
                  <a:moveTo>
                    <a:pt x="8955816" y="0"/>
                  </a:moveTo>
                  <a:lnTo>
                    <a:pt x="0" y="0"/>
                  </a:lnTo>
                  <a:lnTo>
                    <a:pt x="0" y="690958"/>
                  </a:lnTo>
                  <a:lnTo>
                    <a:pt x="6028339" y="690958"/>
                  </a:lnTo>
                  <a:lnTo>
                    <a:pt x="8955816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604224" y="2682827"/>
              <a:ext cx="6064885" cy="1431925"/>
            </a:xfrm>
            <a:custGeom>
              <a:avLst/>
              <a:gdLst/>
              <a:ahLst/>
              <a:cxnLst/>
              <a:rect l="l" t="t" r="r" b="b"/>
              <a:pathLst>
                <a:path w="6064884" h="1431925">
                  <a:moveTo>
                    <a:pt x="6064889" y="0"/>
                  </a:moveTo>
                  <a:lnTo>
                    <a:pt x="0" y="0"/>
                  </a:lnTo>
                  <a:lnTo>
                    <a:pt x="0" y="1431467"/>
                  </a:lnTo>
                  <a:lnTo>
                    <a:pt x="60648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8905607" y="2082659"/>
            <a:ext cx="124460" cy="160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50" spc="-310" b="1">
                <a:latin typeface="Verdana"/>
                <a:cs typeface="Verdana"/>
              </a:rPr>
              <a:t>%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28648" y="1996422"/>
            <a:ext cx="650875" cy="160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50" spc="25" b="1">
                <a:latin typeface="Verdana"/>
                <a:cs typeface="Verdana"/>
              </a:rPr>
              <a:t>E</a:t>
            </a:r>
            <a:r>
              <a:rPr dirty="0" sz="850" spc="-65" b="1">
                <a:latin typeface="Verdana"/>
                <a:cs typeface="Verdana"/>
              </a:rPr>
              <a:t>S</a:t>
            </a:r>
            <a:r>
              <a:rPr dirty="0" sz="850" spc="-45" b="1">
                <a:latin typeface="Verdana"/>
                <a:cs typeface="Verdana"/>
              </a:rPr>
              <a:t>T</a:t>
            </a:r>
            <a:r>
              <a:rPr dirty="0" sz="850" spc="-195" b="1">
                <a:latin typeface="Verdana"/>
                <a:cs typeface="Verdana"/>
              </a:rPr>
              <a:t>I</a:t>
            </a:r>
            <a:r>
              <a:rPr dirty="0" sz="850" b="1">
                <a:latin typeface="Verdana"/>
                <a:cs typeface="Verdana"/>
              </a:rPr>
              <a:t>M</a:t>
            </a:r>
            <a:r>
              <a:rPr dirty="0" sz="850" spc="-10" b="1">
                <a:latin typeface="Verdana"/>
                <a:cs typeface="Verdana"/>
              </a:rPr>
              <a:t>A</a:t>
            </a:r>
            <a:r>
              <a:rPr dirty="0" sz="850" spc="-20" b="1">
                <a:latin typeface="Verdana"/>
                <a:cs typeface="Verdana"/>
              </a:rPr>
              <a:t>T</a:t>
            </a:r>
            <a:r>
              <a:rPr dirty="0" sz="850" spc="-195" b="1">
                <a:latin typeface="Verdana"/>
                <a:cs typeface="Verdana"/>
              </a:rPr>
              <a:t>I</a:t>
            </a:r>
            <a:r>
              <a:rPr dirty="0" sz="850" spc="10" b="1">
                <a:latin typeface="Verdana"/>
                <a:cs typeface="Verdana"/>
              </a:rPr>
              <a:t>V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03281" y="2884118"/>
            <a:ext cx="4354195" cy="1165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3800"/>
              </a:lnSpc>
              <a:spcBef>
                <a:spcPts val="100"/>
              </a:spcBef>
            </a:pPr>
            <a:r>
              <a:rPr dirty="0" sz="1300" spc="55">
                <a:latin typeface="Verdana"/>
                <a:cs typeface="Verdana"/>
              </a:rPr>
              <a:t>F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15">
                <a:latin typeface="Verdana"/>
                <a:cs typeface="Verdana"/>
              </a:rPr>
              <a:t>L</a:t>
            </a:r>
            <a:r>
              <a:rPr dirty="0" sz="1300" spc="-15">
                <a:latin typeface="Verdana"/>
                <a:cs typeface="Verdana"/>
              </a:rPr>
              <a:t>TA</a:t>
            </a:r>
            <a:r>
              <a:rPr dirty="0" sz="1300" spc="-95">
                <a:latin typeface="Verdana"/>
                <a:cs typeface="Verdana"/>
              </a:rPr>
              <a:t> 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40">
                <a:latin typeface="Verdana"/>
                <a:cs typeface="Verdana"/>
              </a:rPr>
              <a:t>E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35">
                <a:latin typeface="Verdana"/>
                <a:cs typeface="Verdana"/>
              </a:rPr>
              <a:t>C</a:t>
            </a:r>
            <a:r>
              <a:rPr dirty="0" sz="1300" spc="60">
                <a:latin typeface="Verdana"/>
                <a:cs typeface="Verdana"/>
              </a:rPr>
              <a:t>U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55">
                <a:latin typeface="Verdana"/>
                <a:cs typeface="Verdana"/>
              </a:rPr>
              <a:t>O</a:t>
            </a:r>
            <a:r>
              <a:rPr dirty="0" sz="1300" spc="-120">
                <a:latin typeface="Verdana"/>
                <a:cs typeface="Verdana"/>
              </a:rPr>
              <a:t> </a:t>
            </a:r>
            <a:r>
              <a:rPr dirty="0" sz="1300" spc="35">
                <a:latin typeface="Verdana"/>
                <a:cs typeface="Verdana"/>
              </a:rPr>
              <a:t>C</a:t>
            </a:r>
            <a:r>
              <a:rPr dirty="0" sz="1300" spc="95">
                <a:latin typeface="Verdana"/>
                <a:cs typeface="Verdana"/>
              </a:rPr>
              <a:t>OM</a:t>
            </a:r>
            <a:r>
              <a:rPr dirty="0" sz="1300" spc="-135">
                <a:latin typeface="Verdana"/>
                <a:cs typeface="Verdana"/>
              </a:rPr>
              <a:t> </a:t>
            </a:r>
            <a:r>
              <a:rPr dirty="0" sz="1300" spc="120">
                <a:latin typeface="Verdana"/>
                <a:cs typeface="Verdana"/>
              </a:rPr>
              <a:t>M</a:t>
            </a:r>
            <a:r>
              <a:rPr dirty="0" sz="1300" spc="65">
                <a:latin typeface="Verdana"/>
                <a:cs typeface="Verdana"/>
              </a:rPr>
              <a:t>O</a:t>
            </a:r>
            <a:r>
              <a:rPr dirty="0" sz="1300" spc="30">
                <a:latin typeface="Verdana"/>
                <a:cs typeface="Verdana"/>
              </a:rPr>
              <a:t>N</a:t>
            </a:r>
            <a:r>
              <a:rPr dirty="0" sz="1300" spc="60">
                <a:latin typeface="Verdana"/>
                <a:cs typeface="Verdana"/>
              </a:rPr>
              <a:t>U</a:t>
            </a:r>
            <a:r>
              <a:rPr dirty="0" sz="1300" spc="120">
                <a:latin typeface="Verdana"/>
                <a:cs typeface="Verdana"/>
              </a:rPr>
              <a:t>M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40">
                <a:latin typeface="Verdana"/>
                <a:cs typeface="Verdana"/>
              </a:rPr>
              <a:t>N</a:t>
            </a:r>
            <a:r>
              <a:rPr dirty="0" sz="1300" spc="-5">
                <a:latin typeface="Verdana"/>
                <a:cs typeface="Verdana"/>
              </a:rPr>
              <a:t>TO</a:t>
            </a:r>
            <a:r>
              <a:rPr dirty="0" sz="1300" spc="-95">
                <a:latin typeface="Verdana"/>
                <a:cs typeface="Verdana"/>
              </a:rPr>
              <a:t>S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35">
                <a:latin typeface="Verdana"/>
                <a:cs typeface="Verdana"/>
              </a:rPr>
              <a:t>H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-80">
                <a:latin typeface="Verdana"/>
                <a:cs typeface="Verdana"/>
              </a:rPr>
              <a:t>S</a:t>
            </a:r>
            <a:r>
              <a:rPr dirty="0" sz="1300" spc="-5">
                <a:latin typeface="Verdana"/>
                <a:cs typeface="Verdana"/>
              </a:rPr>
              <a:t>TÓ</a:t>
            </a:r>
            <a:r>
              <a:rPr dirty="0" sz="1300" spc="35">
                <a:latin typeface="Verdana"/>
                <a:cs typeface="Verdana"/>
              </a:rPr>
              <a:t>R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10">
                <a:latin typeface="Verdana"/>
                <a:cs typeface="Verdana"/>
              </a:rPr>
              <a:t>C  </a:t>
            </a:r>
            <a:r>
              <a:rPr dirty="0" sz="1300" spc="20">
                <a:latin typeface="Verdana"/>
                <a:cs typeface="Verdana"/>
              </a:rPr>
              <a:t>FALTA</a:t>
            </a:r>
            <a:r>
              <a:rPr dirty="0" sz="1300" spc="-100">
                <a:latin typeface="Verdana"/>
                <a:cs typeface="Verdana"/>
              </a:rPr>
              <a:t> </a:t>
            </a:r>
            <a:r>
              <a:rPr dirty="0" sz="1300" spc="60">
                <a:latin typeface="Verdana"/>
                <a:cs typeface="Verdana"/>
              </a:rPr>
              <a:t>DE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25">
                <a:latin typeface="Verdana"/>
                <a:cs typeface="Verdana"/>
              </a:rPr>
              <a:t>ESPAÇOS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60">
                <a:latin typeface="Verdana"/>
                <a:cs typeface="Verdana"/>
              </a:rPr>
              <a:t>DE</a:t>
            </a:r>
            <a:r>
              <a:rPr dirty="0" sz="1300" spc="-110">
                <a:latin typeface="Verdana"/>
                <a:cs typeface="Verdana"/>
              </a:rPr>
              <a:t> </a:t>
            </a:r>
            <a:r>
              <a:rPr dirty="0" sz="1300" spc="15">
                <a:latin typeface="Verdana"/>
                <a:cs typeface="Verdana"/>
              </a:rPr>
              <a:t>LAZER</a:t>
            </a:r>
            <a:r>
              <a:rPr dirty="0" sz="1300" spc="-110">
                <a:latin typeface="Verdana"/>
                <a:cs typeface="Verdana"/>
              </a:rPr>
              <a:t> </a:t>
            </a:r>
            <a:r>
              <a:rPr dirty="0" sz="1300" spc="40">
                <a:latin typeface="Verdana"/>
                <a:cs typeface="Verdana"/>
              </a:rPr>
              <a:t>E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40">
                <a:latin typeface="Verdana"/>
                <a:cs typeface="Verdana"/>
              </a:rPr>
              <a:t>CUL</a:t>
            </a:r>
            <a:endParaRPr sz="1300">
              <a:latin typeface="Verdana"/>
              <a:cs typeface="Verdana"/>
            </a:endParaRPr>
          </a:p>
          <a:p>
            <a:pPr marL="12700" marR="2505710">
              <a:lnSpc>
                <a:spcPct val="143800"/>
              </a:lnSpc>
            </a:pPr>
            <a:r>
              <a:rPr dirty="0" sz="1300" spc="55">
                <a:latin typeface="Verdana"/>
                <a:cs typeface="Verdana"/>
              </a:rPr>
              <a:t>F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15">
                <a:latin typeface="Verdana"/>
                <a:cs typeface="Verdana"/>
              </a:rPr>
              <a:t>L</a:t>
            </a:r>
            <a:r>
              <a:rPr dirty="0" sz="1300" spc="-15">
                <a:latin typeface="Verdana"/>
                <a:cs typeface="Verdana"/>
              </a:rPr>
              <a:t>TA</a:t>
            </a:r>
            <a:r>
              <a:rPr dirty="0" sz="1300" spc="-95">
                <a:latin typeface="Verdana"/>
                <a:cs typeface="Verdana"/>
              </a:rPr>
              <a:t> 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40">
                <a:latin typeface="Verdana"/>
                <a:cs typeface="Verdana"/>
              </a:rPr>
              <a:t>E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-80">
                <a:latin typeface="Verdana"/>
                <a:cs typeface="Verdana"/>
              </a:rPr>
              <a:t>S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>
                <a:latin typeface="Verdana"/>
                <a:cs typeface="Verdana"/>
              </a:rPr>
              <a:t>G</a:t>
            </a:r>
            <a:r>
              <a:rPr dirty="0" sz="1300" spc="60">
                <a:latin typeface="Verdana"/>
                <a:cs typeface="Verdana"/>
              </a:rPr>
              <a:t>U</a:t>
            </a:r>
            <a:r>
              <a:rPr dirty="0" sz="1300" spc="35">
                <a:latin typeface="Verdana"/>
                <a:cs typeface="Verdana"/>
              </a:rPr>
              <a:t>R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40">
                <a:latin typeface="Verdana"/>
                <a:cs typeface="Verdana"/>
              </a:rPr>
              <a:t>N</a:t>
            </a:r>
            <a:r>
              <a:rPr dirty="0" sz="1300" spc="10">
                <a:latin typeface="Verdana"/>
                <a:cs typeface="Verdana"/>
              </a:rPr>
              <a:t>Ç  </a:t>
            </a:r>
            <a:r>
              <a:rPr dirty="0" sz="1300" spc="20">
                <a:latin typeface="Verdana"/>
                <a:cs typeface="Verdana"/>
              </a:rPr>
              <a:t>FALTA</a:t>
            </a:r>
            <a:r>
              <a:rPr dirty="0" sz="1300" spc="-100">
                <a:latin typeface="Verdana"/>
                <a:cs typeface="Verdana"/>
              </a:rPr>
              <a:t> </a:t>
            </a:r>
            <a:r>
              <a:rPr dirty="0" sz="1300" spc="60">
                <a:latin typeface="Verdana"/>
                <a:cs typeface="Verdana"/>
              </a:rPr>
              <a:t>D</a:t>
            </a:r>
            <a:endParaRPr sz="13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703281" y="1925378"/>
            <a:ext cx="5694680" cy="9842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0955" marR="5080">
              <a:lnSpc>
                <a:spcPct val="131100"/>
              </a:lnSpc>
              <a:spcBef>
                <a:spcPts val="90"/>
              </a:spcBef>
            </a:pPr>
            <a:r>
              <a:rPr dirty="0" sz="1600" spc="-15" b="1">
                <a:latin typeface="Verdana"/>
                <a:cs typeface="Verdana"/>
              </a:rPr>
              <a:t>REFORMA</a:t>
            </a:r>
            <a:r>
              <a:rPr dirty="0" sz="1600" spc="-105" b="1">
                <a:latin typeface="Verdana"/>
                <a:cs typeface="Verdana"/>
              </a:rPr>
              <a:t> </a:t>
            </a:r>
            <a:r>
              <a:rPr dirty="0" sz="1600" b="1">
                <a:latin typeface="Verdana"/>
                <a:cs typeface="Verdana"/>
              </a:rPr>
              <a:t>E</a:t>
            </a:r>
            <a:r>
              <a:rPr dirty="0" sz="1600" spc="-85" b="1">
                <a:latin typeface="Verdana"/>
                <a:cs typeface="Verdana"/>
              </a:rPr>
              <a:t> </a:t>
            </a:r>
            <a:r>
              <a:rPr dirty="0" sz="1600" spc="-20" b="1">
                <a:latin typeface="Verdana"/>
                <a:cs typeface="Verdana"/>
              </a:rPr>
              <a:t>MANUTENÇÃO</a:t>
            </a:r>
            <a:r>
              <a:rPr dirty="0" sz="1600" spc="-100" b="1">
                <a:latin typeface="Verdana"/>
                <a:cs typeface="Verdana"/>
              </a:rPr>
              <a:t> </a:t>
            </a:r>
            <a:r>
              <a:rPr dirty="0" sz="1600" spc="10" b="1">
                <a:latin typeface="Verdana"/>
                <a:cs typeface="Verdana"/>
              </a:rPr>
              <a:t>DE</a:t>
            </a:r>
            <a:r>
              <a:rPr dirty="0" sz="1600" spc="-85" b="1">
                <a:latin typeface="Verdana"/>
                <a:cs typeface="Verdana"/>
              </a:rPr>
              <a:t> </a:t>
            </a:r>
            <a:r>
              <a:rPr dirty="0" sz="1600" spc="-45" b="1">
                <a:latin typeface="Verdana"/>
                <a:cs typeface="Verdana"/>
              </a:rPr>
              <a:t>PARQUES,</a:t>
            </a:r>
            <a:r>
              <a:rPr dirty="0" sz="1600" spc="-100" b="1">
                <a:latin typeface="Verdana"/>
                <a:cs typeface="Verdana"/>
              </a:rPr>
              <a:t> </a:t>
            </a:r>
            <a:r>
              <a:rPr dirty="0" sz="1600" spc="-15" b="1">
                <a:latin typeface="Verdana"/>
                <a:cs typeface="Verdana"/>
              </a:rPr>
              <a:t>PRAÇAS</a:t>
            </a:r>
            <a:r>
              <a:rPr dirty="0" sz="1600" spc="-100" b="1">
                <a:latin typeface="Verdana"/>
                <a:cs typeface="Verdana"/>
              </a:rPr>
              <a:t> </a:t>
            </a:r>
            <a:r>
              <a:rPr dirty="0" sz="1600" b="1">
                <a:latin typeface="Verdana"/>
                <a:cs typeface="Verdana"/>
              </a:rPr>
              <a:t>E </a:t>
            </a:r>
            <a:r>
              <a:rPr dirty="0" sz="1600" spc="-535" b="1">
                <a:latin typeface="Verdana"/>
                <a:cs typeface="Verdana"/>
              </a:rPr>
              <a:t> </a:t>
            </a:r>
            <a:r>
              <a:rPr dirty="0" sz="1600" spc="40" b="1">
                <a:latin typeface="Verdana"/>
                <a:cs typeface="Verdana"/>
              </a:rPr>
              <a:t>P</a:t>
            </a:r>
            <a:r>
              <a:rPr dirty="0" sz="1600" spc="-25" b="1">
                <a:latin typeface="Verdana"/>
                <a:cs typeface="Verdana"/>
              </a:rPr>
              <a:t>A</a:t>
            </a:r>
            <a:r>
              <a:rPr dirty="0" sz="1600" spc="-130" b="1">
                <a:latin typeface="Verdana"/>
                <a:cs typeface="Verdana"/>
              </a:rPr>
              <a:t>SS</a:t>
            </a:r>
            <a:r>
              <a:rPr dirty="0" sz="1600" spc="-15" b="1">
                <a:latin typeface="Verdana"/>
                <a:cs typeface="Verdana"/>
              </a:rPr>
              <a:t>E</a:t>
            </a:r>
            <a:r>
              <a:rPr dirty="0" sz="1600" spc="-340" b="1">
                <a:latin typeface="Verdana"/>
                <a:cs typeface="Verdana"/>
              </a:rPr>
              <a:t>I</a:t>
            </a:r>
            <a:r>
              <a:rPr dirty="0" sz="1600" spc="-10" b="1">
                <a:latin typeface="Verdana"/>
                <a:cs typeface="Verdana"/>
              </a:rPr>
              <a:t>O</a:t>
            </a:r>
            <a:r>
              <a:rPr dirty="0" sz="1600" spc="-100" b="1">
                <a:latin typeface="Verdana"/>
                <a:cs typeface="Verdana"/>
              </a:rPr>
              <a:t>S</a:t>
            </a:r>
            <a:r>
              <a:rPr dirty="0" sz="1600" spc="-105" b="1">
                <a:latin typeface="Verdana"/>
                <a:cs typeface="Verdana"/>
              </a:rPr>
              <a:t> </a:t>
            </a:r>
            <a:r>
              <a:rPr dirty="0" sz="1600" spc="40" b="1">
                <a:latin typeface="Verdana"/>
                <a:cs typeface="Verdana"/>
              </a:rPr>
              <a:t>P</a:t>
            </a:r>
            <a:r>
              <a:rPr dirty="0" sz="1600" spc="5" b="1">
                <a:latin typeface="Verdana"/>
                <a:cs typeface="Verdana"/>
              </a:rPr>
              <a:t>Ú</a:t>
            </a:r>
            <a:r>
              <a:rPr dirty="0" sz="1600" spc="-20" b="1">
                <a:latin typeface="Verdana"/>
                <a:cs typeface="Verdana"/>
              </a:rPr>
              <a:t>B</a:t>
            </a:r>
            <a:r>
              <a:rPr dirty="0" sz="1600" spc="-10" b="1">
                <a:latin typeface="Verdana"/>
                <a:cs typeface="Verdana"/>
              </a:rPr>
              <a:t>L</a:t>
            </a:r>
            <a:r>
              <a:rPr dirty="0" sz="1600" spc="-340" b="1">
                <a:latin typeface="Verdana"/>
                <a:cs typeface="Verdana"/>
              </a:rPr>
              <a:t>I</a:t>
            </a:r>
            <a:r>
              <a:rPr dirty="0" sz="1600" spc="55" b="1">
                <a:latin typeface="Verdana"/>
                <a:cs typeface="Verdana"/>
              </a:rPr>
              <a:t>C</a:t>
            </a:r>
            <a:r>
              <a:rPr dirty="0" sz="1600" spc="-10" b="1">
                <a:latin typeface="Verdana"/>
                <a:cs typeface="Verdana"/>
              </a:rPr>
              <a:t>O</a:t>
            </a:r>
            <a:r>
              <a:rPr dirty="0" sz="1600" spc="-100" b="1">
                <a:latin typeface="Verdana"/>
                <a:cs typeface="Verdana"/>
              </a:rPr>
              <a:t>S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dirty="0" sz="1300" spc="55">
                <a:latin typeface="Verdana"/>
                <a:cs typeface="Verdana"/>
              </a:rPr>
              <a:t>F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15">
                <a:latin typeface="Verdana"/>
                <a:cs typeface="Verdana"/>
              </a:rPr>
              <a:t>L</a:t>
            </a:r>
            <a:r>
              <a:rPr dirty="0" sz="1300" spc="-15">
                <a:latin typeface="Verdana"/>
                <a:cs typeface="Verdana"/>
              </a:rPr>
              <a:t>TA</a:t>
            </a:r>
            <a:r>
              <a:rPr dirty="0" sz="1300" spc="-95">
                <a:latin typeface="Verdana"/>
                <a:cs typeface="Verdana"/>
              </a:rPr>
              <a:t> 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40">
                <a:latin typeface="Verdana"/>
                <a:cs typeface="Verdana"/>
              </a:rPr>
              <a:t>E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120">
                <a:latin typeface="Verdana"/>
                <a:cs typeface="Verdana"/>
              </a:rPr>
              <a:t>M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40">
                <a:latin typeface="Verdana"/>
                <a:cs typeface="Verdana"/>
              </a:rPr>
              <a:t>N</a:t>
            </a:r>
            <a:r>
              <a:rPr dirty="0" sz="1300" spc="60">
                <a:latin typeface="Verdana"/>
                <a:cs typeface="Verdana"/>
              </a:rPr>
              <a:t>U</a:t>
            </a:r>
            <a:r>
              <a:rPr dirty="0" sz="1300" spc="-10">
                <a:latin typeface="Verdana"/>
                <a:cs typeface="Verdana"/>
              </a:rPr>
              <a:t>T</a:t>
            </a:r>
            <a:r>
              <a:rPr dirty="0" sz="1300" spc="5">
                <a:latin typeface="Verdana"/>
                <a:cs typeface="Verdana"/>
              </a:rPr>
              <a:t>E</a:t>
            </a:r>
            <a:r>
              <a:rPr dirty="0" sz="1300" spc="40">
                <a:latin typeface="Verdana"/>
                <a:cs typeface="Verdana"/>
              </a:rPr>
              <a:t>N</a:t>
            </a:r>
            <a:r>
              <a:rPr dirty="0" sz="1300" spc="35">
                <a:latin typeface="Verdana"/>
                <a:cs typeface="Verdana"/>
              </a:rPr>
              <a:t>Ç</a:t>
            </a:r>
            <a:r>
              <a:rPr dirty="0" sz="1300" spc="55">
                <a:latin typeface="Verdana"/>
                <a:cs typeface="Verdana"/>
              </a:rPr>
              <a:t>Ã</a:t>
            </a:r>
            <a:r>
              <a:rPr dirty="0" sz="1300" spc="55">
                <a:latin typeface="Verdana"/>
                <a:cs typeface="Verdana"/>
              </a:rPr>
              <a:t>O</a:t>
            </a:r>
            <a:r>
              <a:rPr dirty="0" sz="1300" spc="-120">
                <a:latin typeface="Verdana"/>
                <a:cs typeface="Verdana"/>
              </a:rPr>
              <a:t> </a:t>
            </a:r>
            <a:r>
              <a:rPr dirty="0" sz="1300" spc="65">
                <a:latin typeface="Verdana"/>
                <a:cs typeface="Verdana"/>
              </a:rPr>
              <a:t>OU</a:t>
            </a:r>
            <a:r>
              <a:rPr dirty="0" sz="1300" spc="-130">
                <a:latin typeface="Verdana"/>
                <a:cs typeface="Verdana"/>
              </a:rPr>
              <a:t> </a:t>
            </a:r>
            <a:r>
              <a:rPr dirty="0" sz="1300" spc="120">
                <a:latin typeface="Verdana"/>
                <a:cs typeface="Verdana"/>
              </a:rPr>
              <a:t>M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40">
                <a:latin typeface="Verdana"/>
                <a:cs typeface="Verdana"/>
              </a:rPr>
              <a:t>N</a:t>
            </a:r>
            <a:r>
              <a:rPr dirty="0" sz="1300" spc="60">
                <a:latin typeface="Verdana"/>
                <a:cs typeface="Verdana"/>
              </a:rPr>
              <a:t>U</a:t>
            </a:r>
            <a:r>
              <a:rPr dirty="0" sz="1300" spc="-10">
                <a:latin typeface="Verdana"/>
                <a:cs typeface="Verdana"/>
              </a:rPr>
              <a:t>T</a:t>
            </a:r>
            <a:r>
              <a:rPr dirty="0" sz="1300" spc="5">
                <a:latin typeface="Verdana"/>
                <a:cs typeface="Verdana"/>
              </a:rPr>
              <a:t>E</a:t>
            </a:r>
            <a:r>
              <a:rPr dirty="0" sz="1300" spc="40">
                <a:latin typeface="Verdana"/>
                <a:cs typeface="Verdana"/>
              </a:rPr>
              <a:t>N</a:t>
            </a:r>
            <a:r>
              <a:rPr dirty="0" sz="1300" spc="35">
                <a:latin typeface="Verdana"/>
                <a:cs typeface="Verdana"/>
              </a:rPr>
              <a:t>Ç</a:t>
            </a:r>
            <a:r>
              <a:rPr dirty="0" sz="1300" spc="55">
                <a:latin typeface="Verdana"/>
                <a:cs typeface="Verdana"/>
              </a:rPr>
              <a:t>Ã</a:t>
            </a:r>
            <a:r>
              <a:rPr dirty="0" sz="1300" spc="55">
                <a:latin typeface="Verdana"/>
                <a:cs typeface="Verdana"/>
              </a:rPr>
              <a:t>O</a:t>
            </a:r>
            <a:r>
              <a:rPr dirty="0" sz="1300" spc="-120">
                <a:latin typeface="Verdana"/>
                <a:cs typeface="Verdana"/>
              </a:rPr>
              <a:t> 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40">
                <a:latin typeface="Verdana"/>
                <a:cs typeface="Verdana"/>
              </a:rPr>
              <a:t>N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65">
                <a:latin typeface="Verdana"/>
                <a:cs typeface="Verdana"/>
              </a:rPr>
              <a:t>Q</a:t>
            </a:r>
            <a:r>
              <a:rPr dirty="0" sz="1300" spc="50">
                <a:latin typeface="Verdana"/>
                <a:cs typeface="Verdana"/>
              </a:rPr>
              <a:t>U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35">
                <a:latin typeface="Verdana"/>
                <a:cs typeface="Verdana"/>
              </a:rPr>
              <a:t>A</a:t>
            </a:r>
            <a:endParaRPr sz="1300">
              <a:latin typeface="Verdana"/>
              <a:cs typeface="Verdan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595627" y="1991920"/>
            <a:ext cx="7821930" cy="1839595"/>
            <a:chOff x="1595627" y="1991920"/>
            <a:chExt cx="7821930" cy="1839595"/>
          </a:xfrm>
        </p:grpSpPr>
        <p:sp>
          <p:nvSpPr>
            <p:cNvPr id="26" name="object 26"/>
            <p:cNvSpPr/>
            <p:nvPr/>
          </p:nvSpPr>
          <p:spPr>
            <a:xfrm>
              <a:off x="8505431" y="1991931"/>
              <a:ext cx="912494" cy="494030"/>
            </a:xfrm>
            <a:custGeom>
              <a:avLst/>
              <a:gdLst/>
              <a:ahLst/>
              <a:cxnLst/>
              <a:rect l="l" t="t" r="r" b="b"/>
              <a:pathLst>
                <a:path w="912495" h="494030">
                  <a:moveTo>
                    <a:pt x="663930" y="336804"/>
                  </a:moveTo>
                  <a:lnTo>
                    <a:pt x="25793" y="336804"/>
                  </a:lnTo>
                  <a:lnTo>
                    <a:pt x="25793" y="0"/>
                  </a:lnTo>
                  <a:lnTo>
                    <a:pt x="0" y="0"/>
                  </a:lnTo>
                  <a:lnTo>
                    <a:pt x="0" y="493509"/>
                  </a:lnTo>
                  <a:lnTo>
                    <a:pt x="25793" y="487426"/>
                  </a:lnTo>
                  <a:lnTo>
                    <a:pt x="25793" y="362610"/>
                  </a:lnTo>
                  <a:lnTo>
                    <a:pt x="554609" y="362610"/>
                  </a:lnTo>
                  <a:lnTo>
                    <a:pt x="663930" y="336804"/>
                  </a:lnTo>
                  <a:close/>
                </a:path>
                <a:path w="912495" h="494030">
                  <a:moveTo>
                    <a:pt x="912050" y="0"/>
                  </a:moveTo>
                  <a:lnTo>
                    <a:pt x="886256" y="0"/>
                  </a:lnTo>
                  <a:lnTo>
                    <a:pt x="886256" y="284327"/>
                  </a:lnTo>
                  <a:lnTo>
                    <a:pt x="912050" y="278244"/>
                  </a:lnTo>
                  <a:lnTo>
                    <a:pt x="912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599926" y="2967804"/>
              <a:ext cx="4862195" cy="8890"/>
            </a:xfrm>
            <a:custGeom>
              <a:avLst/>
              <a:gdLst/>
              <a:ahLst/>
              <a:cxnLst/>
              <a:rect l="l" t="t" r="r" b="b"/>
              <a:pathLst>
                <a:path w="4862195" h="8889">
                  <a:moveTo>
                    <a:pt x="4861788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4825348" y="8600"/>
                  </a:lnTo>
                  <a:lnTo>
                    <a:pt x="4861788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595627" y="2967804"/>
              <a:ext cx="4866640" cy="8890"/>
            </a:xfrm>
            <a:custGeom>
              <a:avLst/>
              <a:gdLst/>
              <a:ahLst/>
              <a:cxnLst/>
              <a:rect l="l" t="t" r="r" b="b"/>
              <a:pathLst>
                <a:path w="4866640" h="8889">
                  <a:moveTo>
                    <a:pt x="4866086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4829646" y="8600"/>
                  </a:lnTo>
                  <a:lnTo>
                    <a:pt x="4866086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599926" y="3252778"/>
              <a:ext cx="3654425" cy="8890"/>
            </a:xfrm>
            <a:custGeom>
              <a:avLst/>
              <a:gdLst/>
              <a:ahLst/>
              <a:cxnLst/>
              <a:rect l="l" t="t" r="r" b="b"/>
              <a:pathLst>
                <a:path w="3654425" h="8889">
                  <a:moveTo>
                    <a:pt x="3654401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3617960" y="8600"/>
                  </a:lnTo>
                  <a:lnTo>
                    <a:pt x="3654401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595627" y="3252778"/>
              <a:ext cx="3658870" cy="8890"/>
            </a:xfrm>
            <a:custGeom>
              <a:avLst/>
              <a:gdLst/>
              <a:ahLst/>
              <a:cxnLst/>
              <a:rect l="l" t="t" r="r" b="b"/>
              <a:pathLst>
                <a:path w="3658870" h="8889">
                  <a:moveTo>
                    <a:pt x="3658699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3622259" y="8600"/>
                  </a:lnTo>
                  <a:lnTo>
                    <a:pt x="3658699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599926" y="3537752"/>
              <a:ext cx="2447290" cy="8890"/>
            </a:xfrm>
            <a:custGeom>
              <a:avLst/>
              <a:gdLst/>
              <a:ahLst/>
              <a:cxnLst/>
              <a:rect l="l" t="t" r="r" b="b"/>
              <a:pathLst>
                <a:path w="2447290" h="8889">
                  <a:moveTo>
                    <a:pt x="2447013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2410573" y="8600"/>
                  </a:lnTo>
                  <a:lnTo>
                    <a:pt x="244701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595627" y="3537752"/>
              <a:ext cx="2451735" cy="8890"/>
            </a:xfrm>
            <a:custGeom>
              <a:avLst/>
              <a:gdLst/>
              <a:ahLst/>
              <a:cxnLst/>
              <a:rect l="l" t="t" r="r" b="b"/>
              <a:pathLst>
                <a:path w="2451735" h="8889">
                  <a:moveTo>
                    <a:pt x="2451312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2414872" y="8600"/>
                  </a:lnTo>
                  <a:lnTo>
                    <a:pt x="2451312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1599926" y="3822726"/>
              <a:ext cx="1240155" cy="8890"/>
            </a:xfrm>
            <a:custGeom>
              <a:avLst/>
              <a:gdLst/>
              <a:ahLst/>
              <a:cxnLst/>
              <a:rect l="l" t="t" r="r" b="b"/>
              <a:pathLst>
                <a:path w="1240155" h="8889">
                  <a:moveTo>
                    <a:pt x="1239626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1203186" y="8600"/>
                  </a:lnTo>
                  <a:lnTo>
                    <a:pt x="1239626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1595627" y="3822726"/>
              <a:ext cx="1243965" cy="8890"/>
            </a:xfrm>
            <a:custGeom>
              <a:avLst/>
              <a:gdLst/>
              <a:ahLst/>
              <a:cxnLst/>
              <a:rect l="l" t="t" r="r" b="b"/>
              <a:pathLst>
                <a:path w="1243964" h="8889">
                  <a:moveTo>
                    <a:pt x="1243925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1207484" y="8600"/>
                  </a:lnTo>
                  <a:lnTo>
                    <a:pt x="124392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90882" y="6594957"/>
            <a:ext cx="237744" cy="1889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4319" y="508761"/>
            <a:ext cx="1859914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85">
                <a:solidFill>
                  <a:srgbClr val="FFFFFF"/>
                </a:solidFill>
              </a:rPr>
              <a:t>Problemas </a:t>
            </a:r>
            <a:r>
              <a:rPr dirty="0" sz="2400" spc="-80">
                <a:solidFill>
                  <a:srgbClr val="FFFFFF"/>
                </a:solidFill>
              </a:rPr>
              <a:t> </a:t>
            </a:r>
            <a:r>
              <a:rPr dirty="0" sz="2400" spc="-75">
                <a:solidFill>
                  <a:srgbClr val="FFFFFF"/>
                </a:solidFill>
              </a:rPr>
              <a:t>Ambientais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4758563" y="285241"/>
            <a:ext cx="3110230" cy="320040"/>
            <a:chOff x="4758563" y="285241"/>
            <a:chExt cx="3110230" cy="320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8563" y="285241"/>
              <a:ext cx="3110102" cy="1615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8563" y="443433"/>
              <a:ext cx="826554" cy="16184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517260" y="424637"/>
            <a:ext cx="8255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º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58563" y="443433"/>
            <a:ext cx="2573020" cy="483870"/>
            <a:chOff x="4758563" y="443433"/>
            <a:chExt cx="2573020" cy="4838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9877" y="443433"/>
              <a:ext cx="1711578" cy="1618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8563" y="605663"/>
              <a:ext cx="718553" cy="1615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6931" y="605663"/>
              <a:ext cx="140208" cy="1615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0817" y="601090"/>
              <a:ext cx="505091" cy="1661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62777" y="605663"/>
              <a:ext cx="608533" cy="1615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58563" y="765683"/>
              <a:ext cx="1185392" cy="1615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69813" y="765683"/>
              <a:ext cx="176784" cy="1615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90209" y="761111"/>
              <a:ext cx="503351" cy="1661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30645" y="765683"/>
              <a:ext cx="608533" cy="161544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604224" y="2000495"/>
            <a:ext cx="8956040" cy="2113915"/>
            <a:chOff x="1604224" y="2000495"/>
            <a:chExt cx="8956040" cy="2113915"/>
          </a:xfrm>
        </p:grpSpPr>
        <p:sp>
          <p:nvSpPr>
            <p:cNvPr id="19" name="object 19"/>
            <p:cNvSpPr/>
            <p:nvPr/>
          </p:nvSpPr>
          <p:spPr>
            <a:xfrm>
              <a:off x="1604224" y="2000495"/>
              <a:ext cx="8956040" cy="691515"/>
            </a:xfrm>
            <a:custGeom>
              <a:avLst/>
              <a:gdLst/>
              <a:ahLst/>
              <a:cxnLst/>
              <a:rect l="l" t="t" r="r" b="b"/>
              <a:pathLst>
                <a:path w="8956040" h="691514">
                  <a:moveTo>
                    <a:pt x="8955816" y="0"/>
                  </a:moveTo>
                  <a:lnTo>
                    <a:pt x="0" y="0"/>
                  </a:lnTo>
                  <a:lnTo>
                    <a:pt x="0" y="690958"/>
                  </a:lnTo>
                  <a:lnTo>
                    <a:pt x="6028339" y="690958"/>
                  </a:lnTo>
                  <a:lnTo>
                    <a:pt x="8955816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604224" y="2682827"/>
              <a:ext cx="6064885" cy="1431925"/>
            </a:xfrm>
            <a:custGeom>
              <a:avLst/>
              <a:gdLst/>
              <a:ahLst/>
              <a:cxnLst/>
              <a:rect l="l" t="t" r="r" b="b"/>
              <a:pathLst>
                <a:path w="6064884" h="1431925">
                  <a:moveTo>
                    <a:pt x="6064889" y="0"/>
                  </a:moveTo>
                  <a:lnTo>
                    <a:pt x="0" y="0"/>
                  </a:lnTo>
                  <a:lnTo>
                    <a:pt x="0" y="1431467"/>
                  </a:lnTo>
                  <a:lnTo>
                    <a:pt x="60648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8905607" y="2082659"/>
            <a:ext cx="124460" cy="160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50" spc="-310" b="1">
                <a:latin typeface="Verdana"/>
                <a:cs typeface="Verdana"/>
              </a:rPr>
              <a:t>%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28648" y="1996422"/>
            <a:ext cx="650875" cy="160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50" spc="25" b="1">
                <a:latin typeface="Verdana"/>
                <a:cs typeface="Verdana"/>
              </a:rPr>
              <a:t>E</a:t>
            </a:r>
            <a:r>
              <a:rPr dirty="0" sz="850" spc="-65" b="1">
                <a:latin typeface="Verdana"/>
                <a:cs typeface="Verdana"/>
              </a:rPr>
              <a:t>S</a:t>
            </a:r>
            <a:r>
              <a:rPr dirty="0" sz="850" spc="-45" b="1">
                <a:latin typeface="Verdana"/>
                <a:cs typeface="Verdana"/>
              </a:rPr>
              <a:t>T</a:t>
            </a:r>
            <a:r>
              <a:rPr dirty="0" sz="850" spc="-195" b="1">
                <a:latin typeface="Verdana"/>
                <a:cs typeface="Verdana"/>
              </a:rPr>
              <a:t>I</a:t>
            </a:r>
            <a:r>
              <a:rPr dirty="0" sz="850" b="1">
                <a:latin typeface="Verdana"/>
                <a:cs typeface="Verdana"/>
              </a:rPr>
              <a:t>M</a:t>
            </a:r>
            <a:r>
              <a:rPr dirty="0" sz="850" spc="-10" b="1">
                <a:latin typeface="Verdana"/>
                <a:cs typeface="Verdana"/>
              </a:rPr>
              <a:t>A</a:t>
            </a:r>
            <a:r>
              <a:rPr dirty="0" sz="850" spc="-20" b="1">
                <a:latin typeface="Verdana"/>
                <a:cs typeface="Verdana"/>
              </a:rPr>
              <a:t>T</a:t>
            </a:r>
            <a:r>
              <a:rPr dirty="0" sz="850" spc="-195" b="1">
                <a:latin typeface="Verdana"/>
                <a:cs typeface="Verdana"/>
              </a:rPr>
              <a:t>I</a:t>
            </a:r>
            <a:r>
              <a:rPr dirty="0" sz="850" spc="10" b="1">
                <a:latin typeface="Verdana"/>
                <a:cs typeface="Verdana"/>
              </a:rPr>
              <a:t>V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03281" y="2195100"/>
            <a:ext cx="2840990" cy="185483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0955">
              <a:lnSpc>
                <a:spcPct val="100000"/>
              </a:lnSpc>
              <a:spcBef>
                <a:spcPts val="130"/>
              </a:spcBef>
            </a:pPr>
            <a:r>
              <a:rPr dirty="0" sz="1600" spc="40" b="1">
                <a:latin typeface="Verdana"/>
                <a:cs typeface="Verdana"/>
              </a:rPr>
              <a:t>P</a:t>
            </a:r>
            <a:r>
              <a:rPr dirty="0" sz="1600" spc="-40" b="1">
                <a:latin typeface="Verdana"/>
                <a:cs typeface="Verdana"/>
              </a:rPr>
              <a:t>R</a:t>
            </a:r>
            <a:r>
              <a:rPr dirty="0" sz="1600" spc="-10" b="1">
                <a:latin typeface="Verdana"/>
                <a:cs typeface="Verdana"/>
              </a:rPr>
              <a:t>O</a:t>
            </a:r>
            <a:r>
              <a:rPr dirty="0" sz="1600" spc="-5" b="1">
                <a:latin typeface="Verdana"/>
                <a:cs typeface="Verdana"/>
              </a:rPr>
              <a:t>B</a:t>
            </a:r>
            <a:r>
              <a:rPr dirty="0" sz="1600" spc="-10" b="1">
                <a:latin typeface="Verdana"/>
                <a:cs typeface="Verdana"/>
              </a:rPr>
              <a:t>L</a:t>
            </a:r>
            <a:r>
              <a:rPr dirty="0" sz="1600" spc="-15" b="1">
                <a:latin typeface="Verdana"/>
                <a:cs typeface="Verdana"/>
              </a:rPr>
              <a:t>E</a:t>
            </a:r>
            <a:r>
              <a:rPr dirty="0" sz="1600" spc="25" b="1">
                <a:latin typeface="Verdana"/>
                <a:cs typeface="Verdana"/>
              </a:rPr>
              <a:t>M</a:t>
            </a:r>
            <a:r>
              <a:rPr dirty="0" sz="1600" spc="-10" b="1">
                <a:latin typeface="Verdana"/>
                <a:cs typeface="Verdana"/>
              </a:rPr>
              <a:t>A</a:t>
            </a:r>
            <a:r>
              <a:rPr dirty="0" sz="1600" spc="-100" b="1">
                <a:latin typeface="Verdana"/>
                <a:cs typeface="Verdana"/>
              </a:rPr>
              <a:t>S</a:t>
            </a:r>
            <a:r>
              <a:rPr dirty="0" sz="1600" spc="-105" b="1">
                <a:latin typeface="Verdana"/>
                <a:cs typeface="Verdana"/>
              </a:rPr>
              <a:t> </a:t>
            </a:r>
            <a:r>
              <a:rPr dirty="0" sz="1600" spc="-25" b="1">
                <a:latin typeface="Verdana"/>
                <a:cs typeface="Verdana"/>
              </a:rPr>
              <a:t>A</a:t>
            </a:r>
            <a:r>
              <a:rPr dirty="0" sz="1600" spc="35" b="1">
                <a:latin typeface="Verdana"/>
                <a:cs typeface="Verdana"/>
              </a:rPr>
              <a:t>M</a:t>
            </a:r>
            <a:r>
              <a:rPr dirty="0" sz="1600" b="1">
                <a:latin typeface="Verdana"/>
                <a:cs typeface="Verdana"/>
              </a:rPr>
              <a:t>B</a:t>
            </a:r>
            <a:r>
              <a:rPr dirty="0" sz="1600" spc="-340" b="1">
                <a:latin typeface="Verdana"/>
                <a:cs typeface="Verdana"/>
              </a:rPr>
              <a:t>I</a:t>
            </a:r>
            <a:r>
              <a:rPr dirty="0" sz="1600" spc="-15" b="1">
                <a:latin typeface="Verdana"/>
                <a:cs typeface="Verdana"/>
              </a:rPr>
              <a:t>E</a:t>
            </a:r>
            <a:r>
              <a:rPr dirty="0" sz="1600" spc="-70" b="1">
                <a:latin typeface="Verdana"/>
                <a:cs typeface="Verdana"/>
              </a:rPr>
              <a:t>N</a:t>
            </a:r>
            <a:r>
              <a:rPr dirty="0" sz="1600" spc="-85" b="1">
                <a:latin typeface="Verdana"/>
                <a:cs typeface="Verdana"/>
              </a:rPr>
              <a:t>T</a:t>
            </a:r>
            <a:r>
              <a:rPr dirty="0" sz="1600" spc="-25" b="1">
                <a:latin typeface="Verdana"/>
                <a:cs typeface="Verdana"/>
              </a:rPr>
              <a:t>A</a:t>
            </a:r>
            <a:r>
              <a:rPr dirty="0" sz="1600" spc="-340" b="1">
                <a:latin typeface="Verdana"/>
                <a:cs typeface="Verdana"/>
              </a:rPr>
              <a:t>I</a:t>
            </a:r>
            <a:r>
              <a:rPr dirty="0" sz="1600" spc="-100" b="1">
                <a:latin typeface="Verdana"/>
                <a:cs typeface="Verdana"/>
              </a:rPr>
              <a:t>S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1300" spc="155">
                <a:latin typeface="Verdana"/>
                <a:cs typeface="Verdana"/>
              </a:rPr>
              <a:t>P</a:t>
            </a:r>
            <a:r>
              <a:rPr dirty="0" sz="1300" spc="55">
                <a:latin typeface="Verdana"/>
                <a:cs typeface="Verdana"/>
              </a:rPr>
              <a:t>O</a:t>
            </a:r>
            <a:r>
              <a:rPr dirty="0" sz="1300" spc="15">
                <a:latin typeface="Verdana"/>
                <a:cs typeface="Verdana"/>
              </a:rPr>
              <a:t>L</a:t>
            </a:r>
            <a:r>
              <a:rPr dirty="0" sz="1300" spc="60">
                <a:latin typeface="Verdana"/>
                <a:cs typeface="Verdana"/>
              </a:rPr>
              <a:t>U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35">
                <a:latin typeface="Verdana"/>
                <a:cs typeface="Verdana"/>
              </a:rPr>
              <a:t>Ç</a:t>
            </a:r>
            <a:r>
              <a:rPr dirty="0" sz="1300" spc="55">
                <a:latin typeface="Verdana"/>
                <a:cs typeface="Verdana"/>
              </a:rPr>
              <a:t>Ã</a:t>
            </a:r>
            <a:r>
              <a:rPr dirty="0" sz="1300" spc="55">
                <a:latin typeface="Verdana"/>
                <a:cs typeface="Verdana"/>
              </a:rPr>
              <a:t>O</a:t>
            </a:r>
            <a:r>
              <a:rPr dirty="0" sz="1300" spc="-120">
                <a:latin typeface="Verdana"/>
                <a:cs typeface="Verdana"/>
              </a:rPr>
              <a:t> 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55">
                <a:latin typeface="Verdana"/>
                <a:cs typeface="Verdana"/>
              </a:rPr>
              <a:t>O</a:t>
            </a:r>
            <a:r>
              <a:rPr dirty="0" sz="1300" spc="-120">
                <a:latin typeface="Verdana"/>
                <a:cs typeface="Verdana"/>
              </a:rPr>
              <a:t> 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25">
                <a:latin typeface="Verdana"/>
                <a:cs typeface="Verdana"/>
              </a:rPr>
              <a:t>R</a:t>
            </a:r>
            <a:endParaRPr sz="1300">
              <a:latin typeface="Verdana"/>
              <a:cs typeface="Verdana"/>
            </a:endParaRPr>
          </a:p>
          <a:p>
            <a:pPr marL="12700" marR="91440">
              <a:lnSpc>
                <a:spcPct val="130700"/>
              </a:lnSpc>
              <a:spcBef>
                <a:spcPts val="409"/>
              </a:spcBef>
            </a:pPr>
            <a:r>
              <a:rPr dirty="0" sz="1300">
                <a:latin typeface="Verdana"/>
                <a:cs typeface="Verdana"/>
              </a:rPr>
              <a:t>DESLIZAMENTOS </a:t>
            </a:r>
            <a:r>
              <a:rPr dirty="0" sz="1300" spc="60">
                <a:latin typeface="Verdana"/>
                <a:cs typeface="Verdana"/>
              </a:rPr>
              <a:t>DE </a:t>
            </a:r>
            <a:r>
              <a:rPr dirty="0" sz="1300" spc="20">
                <a:latin typeface="Verdana"/>
                <a:cs typeface="Verdana"/>
              </a:rPr>
              <a:t>TERRA </a:t>
            </a:r>
            <a:r>
              <a:rPr dirty="0" sz="1300" spc="25">
                <a:latin typeface="Verdana"/>
                <a:cs typeface="Verdana"/>
              </a:rPr>
              <a:t> </a:t>
            </a:r>
            <a:r>
              <a:rPr dirty="0" sz="1300" spc="155">
                <a:latin typeface="Verdana"/>
                <a:cs typeface="Verdana"/>
              </a:rPr>
              <a:t>P</a:t>
            </a:r>
            <a:r>
              <a:rPr dirty="0" sz="1300" spc="55">
                <a:latin typeface="Verdana"/>
                <a:cs typeface="Verdana"/>
              </a:rPr>
              <a:t>O</a:t>
            </a:r>
            <a:r>
              <a:rPr dirty="0" sz="1300" spc="15">
                <a:latin typeface="Verdana"/>
                <a:cs typeface="Verdana"/>
              </a:rPr>
              <a:t>L</a:t>
            </a:r>
            <a:r>
              <a:rPr dirty="0" sz="1300" spc="60">
                <a:latin typeface="Verdana"/>
                <a:cs typeface="Verdana"/>
              </a:rPr>
              <a:t>U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35">
                <a:latin typeface="Verdana"/>
                <a:cs typeface="Verdana"/>
              </a:rPr>
              <a:t>Ç</a:t>
            </a:r>
            <a:r>
              <a:rPr dirty="0" sz="1300" spc="55">
                <a:latin typeface="Verdana"/>
                <a:cs typeface="Verdana"/>
              </a:rPr>
              <a:t>Ã</a:t>
            </a:r>
            <a:r>
              <a:rPr dirty="0" sz="1300" spc="55">
                <a:latin typeface="Verdana"/>
                <a:cs typeface="Verdana"/>
              </a:rPr>
              <a:t>O</a:t>
            </a:r>
            <a:r>
              <a:rPr dirty="0" sz="1300" spc="-120">
                <a:latin typeface="Verdana"/>
                <a:cs typeface="Verdana"/>
              </a:rPr>
              <a:t> 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40">
                <a:latin typeface="Verdana"/>
                <a:cs typeface="Verdana"/>
              </a:rPr>
              <a:t>E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35">
                <a:latin typeface="Verdana"/>
                <a:cs typeface="Verdana"/>
              </a:rPr>
              <a:t>R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-20">
                <a:latin typeface="Verdana"/>
                <a:cs typeface="Verdana"/>
              </a:rPr>
              <a:t>OS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40">
                <a:latin typeface="Verdana"/>
                <a:cs typeface="Verdana"/>
              </a:rPr>
              <a:t>E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>
                <a:latin typeface="Verdana"/>
                <a:cs typeface="Verdana"/>
              </a:rPr>
              <a:t>G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35">
                <a:latin typeface="Verdana"/>
                <a:cs typeface="Verdana"/>
              </a:rPr>
              <a:t>R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155">
                <a:latin typeface="Verdana"/>
                <a:cs typeface="Verdana"/>
              </a:rPr>
              <a:t>P</a:t>
            </a:r>
            <a:r>
              <a:rPr dirty="0" sz="1300" spc="55">
                <a:latin typeface="Verdana"/>
                <a:cs typeface="Verdana"/>
              </a:rPr>
              <a:t>É</a:t>
            </a:r>
            <a:r>
              <a:rPr dirty="0" sz="1300" spc="-95">
                <a:latin typeface="Verdana"/>
                <a:cs typeface="Verdana"/>
              </a:rPr>
              <a:t>S</a:t>
            </a:r>
            <a:endParaRPr sz="1300">
              <a:latin typeface="Verdana"/>
              <a:cs typeface="Verdana"/>
            </a:endParaRPr>
          </a:p>
          <a:p>
            <a:pPr marL="12700" marR="1035685">
              <a:lnSpc>
                <a:spcPct val="130700"/>
              </a:lnSpc>
              <a:spcBef>
                <a:spcPts val="414"/>
              </a:spcBef>
            </a:pPr>
            <a:r>
              <a:rPr dirty="0" sz="1300" spc="155">
                <a:latin typeface="Verdana"/>
                <a:cs typeface="Verdana"/>
              </a:rPr>
              <a:t>P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35">
                <a:latin typeface="Verdana"/>
                <a:cs typeface="Verdana"/>
              </a:rPr>
              <a:t>R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35">
                <a:latin typeface="Verdana"/>
                <a:cs typeface="Verdana"/>
              </a:rPr>
              <a:t>A</a:t>
            </a:r>
            <a:r>
              <a:rPr dirty="0" sz="1300" spc="-100">
                <a:latin typeface="Verdana"/>
                <a:cs typeface="Verdana"/>
              </a:rPr>
              <a:t> 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40">
                <a:latin typeface="Verdana"/>
                <a:cs typeface="Verdana"/>
              </a:rPr>
              <a:t>E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55">
                <a:latin typeface="Verdana"/>
                <a:cs typeface="Verdana"/>
              </a:rPr>
              <a:t>B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60">
                <a:latin typeface="Verdana"/>
                <a:cs typeface="Verdana"/>
              </a:rPr>
              <a:t>O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-15">
                <a:latin typeface="Verdana"/>
                <a:cs typeface="Verdana"/>
              </a:rPr>
              <a:t>V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15">
                <a:latin typeface="Verdana"/>
                <a:cs typeface="Verdana"/>
              </a:rPr>
              <a:t>R  </a:t>
            </a:r>
            <a:r>
              <a:rPr dirty="0" sz="1300" spc="40">
                <a:latin typeface="Verdana"/>
                <a:cs typeface="Verdana"/>
              </a:rPr>
              <a:t>DESMA</a:t>
            </a:r>
            <a:endParaRPr sz="1300">
              <a:latin typeface="Verdana"/>
              <a:cs typeface="Verdan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595627" y="1991920"/>
            <a:ext cx="7821930" cy="1839595"/>
            <a:chOff x="1595627" y="1991920"/>
            <a:chExt cx="7821930" cy="1839595"/>
          </a:xfrm>
        </p:grpSpPr>
        <p:sp>
          <p:nvSpPr>
            <p:cNvPr id="25" name="object 25"/>
            <p:cNvSpPr/>
            <p:nvPr/>
          </p:nvSpPr>
          <p:spPr>
            <a:xfrm>
              <a:off x="8505431" y="1991931"/>
              <a:ext cx="912494" cy="494030"/>
            </a:xfrm>
            <a:custGeom>
              <a:avLst/>
              <a:gdLst/>
              <a:ahLst/>
              <a:cxnLst/>
              <a:rect l="l" t="t" r="r" b="b"/>
              <a:pathLst>
                <a:path w="912495" h="494030">
                  <a:moveTo>
                    <a:pt x="663930" y="336804"/>
                  </a:moveTo>
                  <a:lnTo>
                    <a:pt x="25793" y="336804"/>
                  </a:lnTo>
                  <a:lnTo>
                    <a:pt x="25793" y="0"/>
                  </a:lnTo>
                  <a:lnTo>
                    <a:pt x="0" y="0"/>
                  </a:lnTo>
                  <a:lnTo>
                    <a:pt x="0" y="493509"/>
                  </a:lnTo>
                  <a:lnTo>
                    <a:pt x="25793" y="487426"/>
                  </a:lnTo>
                  <a:lnTo>
                    <a:pt x="25793" y="362610"/>
                  </a:lnTo>
                  <a:lnTo>
                    <a:pt x="554609" y="362610"/>
                  </a:lnTo>
                  <a:lnTo>
                    <a:pt x="663930" y="336804"/>
                  </a:lnTo>
                  <a:close/>
                </a:path>
                <a:path w="912495" h="494030">
                  <a:moveTo>
                    <a:pt x="912050" y="0"/>
                  </a:moveTo>
                  <a:lnTo>
                    <a:pt x="886256" y="0"/>
                  </a:lnTo>
                  <a:lnTo>
                    <a:pt x="886256" y="284327"/>
                  </a:lnTo>
                  <a:lnTo>
                    <a:pt x="912050" y="278244"/>
                  </a:lnTo>
                  <a:lnTo>
                    <a:pt x="912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1599926" y="2967804"/>
              <a:ext cx="4862195" cy="8890"/>
            </a:xfrm>
            <a:custGeom>
              <a:avLst/>
              <a:gdLst/>
              <a:ahLst/>
              <a:cxnLst/>
              <a:rect l="l" t="t" r="r" b="b"/>
              <a:pathLst>
                <a:path w="4862195" h="8889">
                  <a:moveTo>
                    <a:pt x="4861788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4825348" y="8600"/>
                  </a:lnTo>
                  <a:lnTo>
                    <a:pt x="4861788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595627" y="2967804"/>
              <a:ext cx="4866640" cy="8890"/>
            </a:xfrm>
            <a:custGeom>
              <a:avLst/>
              <a:gdLst/>
              <a:ahLst/>
              <a:cxnLst/>
              <a:rect l="l" t="t" r="r" b="b"/>
              <a:pathLst>
                <a:path w="4866640" h="8889">
                  <a:moveTo>
                    <a:pt x="4866086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4829646" y="8600"/>
                  </a:lnTo>
                  <a:lnTo>
                    <a:pt x="4866086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599926" y="3252778"/>
              <a:ext cx="3654425" cy="8890"/>
            </a:xfrm>
            <a:custGeom>
              <a:avLst/>
              <a:gdLst/>
              <a:ahLst/>
              <a:cxnLst/>
              <a:rect l="l" t="t" r="r" b="b"/>
              <a:pathLst>
                <a:path w="3654425" h="8889">
                  <a:moveTo>
                    <a:pt x="3654401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3617960" y="8600"/>
                  </a:lnTo>
                  <a:lnTo>
                    <a:pt x="3654401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595627" y="3252778"/>
              <a:ext cx="3658870" cy="8890"/>
            </a:xfrm>
            <a:custGeom>
              <a:avLst/>
              <a:gdLst/>
              <a:ahLst/>
              <a:cxnLst/>
              <a:rect l="l" t="t" r="r" b="b"/>
              <a:pathLst>
                <a:path w="3658870" h="8889">
                  <a:moveTo>
                    <a:pt x="3658699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3622259" y="8600"/>
                  </a:lnTo>
                  <a:lnTo>
                    <a:pt x="3658699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599926" y="3537752"/>
              <a:ext cx="2447290" cy="8890"/>
            </a:xfrm>
            <a:custGeom>
              <a:avLst/>
              <a:gdLst/>
              <a:ahLst/>
              <a:cxnLst/>
              <a:rect l="l" t="t" r="r" b="b"/>
              <a:pathLst>
                <a:path w="2447290" h="8889">
                  <a:moveTo>
                    <a:pt x="2447013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2410573" y="8600"/>
                  </a:lnTo>
                  <a:lnTo>
                    <a:pt x="244701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595627" y="3537752"/>
              <a:ext cx="2451735" cy="8890"/>
            </a:xfrm>
            <a:custGeom>
              <a:avLst/>
              <a:gdLst/>
              <a:ahLst/>
              <a:cxnLst/>
              <a:rect l="l" t="t" r="r" b="b"/>
              <a:pathLst>
                <a:path w="2451735" h="8889">
                  <a:moveTo>
                    <a:pt x="2451312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2414872" y="8600"/>
                  </a:lnTo>
                  <a:lnTo>
                    <a:pt x="2451312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599926" y="3822726"/>
              <a:ext cx="1240155" cy="8890"/>
            </a:xfrm>
            <a:custGeom>
              <a:avLst/>
              <a:gdLst/>
              <a:ahLst/>
              <a:cxnLst/>
              <a:rect l="l" t="t" r="r" b="b"/>
              <a:pathLst>
                <a:path w="1240155" h="8889">
                  <a:moveTo>
                    <a:pt x="1239626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1203186" y="8600"/>
                  </a:lnTo>
                  <a:lnTo>
                    <a:pt x="1239626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1595627" y="3822726"/>
              <a:ext cx="1243965" cy="8890"/>
            </a:xfrm>
            <a:custGeom>
              <a:avLst/>
              <a:gdLst/>
              <a:ahLst/>
              <a:cxnLst/>
              <a:rect l="l" t="t" r="r" b="b"/>
              <a:pathLst>
                <a:path w="1243964" h="8889">
                  <a:moveTo>
                    <a:pt x="1243925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1207484" y="8600"/>
                  </a:lnTo>
                  <a:lnTo>
                    <a:pt x="124392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84786" y="6594957"/>
            <a:ext cx="256031" cy="1889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4319" y="508761"/>
            <a:ext cx="1585595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0">
                <a:solidFill>
                  <a:srgbClr val="FFFFFF"/>
                </a:solidFill>
              </a:rPr>
              <a:t>Educaç</a:t>
            </a:r>
            <a:r>
              <a:rPr dirty="0" sz="2400" spc="-60">
                <a:solidFill>
                  <a:srgbClr val="FFFFFF"/>
                </a:solidFill>
              </a:rPr>
              <a:t>ã</a:t>
            </a:r>
            <a:r>
              <a:rPr dirty="0" sz="2400" spc="-55">
                <a:solidFill>
                  <a:srgbClr val="FFFFFF"/>
                </a:solidFill>
              </a:rPr>
              <a:t>o  </a:t>
            </a:r>
            <a:r>
              <a:rPr dirty="0" sz="2400" spc="-60">
                <a:solidFill>
                  <a:srgbClr val="FFFFFF"/>
                </a:solidFill>
              </a:rPr>
              <a:t>Pública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4758563" y="285241"/>
            <a:ext cx="3110230" cy="320040"/>
            <a:chOff x="4758563" y="285241"/>
            <a:chExt cx="3110230" cy="320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8563" y="285241"/>
              <a:ext cx="3110102" cy="1615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8563" y="443433"/>
              <a:ext cx="826554" cy="16184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517260" y="424637"/>
            <a:ext cx="8255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º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58563" y="443433"/>
            <a:ext cx="2573020" cy="483870"/>
            <a:chOff x="4758563" y="443433"/>
            <a:chExt cx="2573020" cy="4838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9877" y="443433"/>
              <a:ext cx="1711578" cy="1618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8563" y="605663"/>
              <a:ext cx="718553" cy="1615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6931" y="605663"/>
              <a:ext cx="140208" cy="1615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0817" y="601090"/>
              <a:ext cx="505091" cy="1661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62777" y="605663"/>
              <a:ext cx="608533" cy="1615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58563" y="765683"/>
              <a:ext cx="1185392" cy="1615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69813" y="765683"/>
              <a:ext cx="176784" cy="1615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90209" y="761111"/>
              <a:ext cx="503351" cy="1661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30645" y="765683"/>
              <a:ext cx="608533" cy="161544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604224" y="2000495"/>
            <a:ext cx="8956040" cy="2113915"/>
            <a:chOff x="1604224" y="2000495"/>
            <a:chExt cx="8956040" cy="2113915"/>
          </a:xfrm>
        </p:grpSpPr>
        <p:sp>
          <p:nvSpPr>
            <p:cNvPr id="19" name="object 19"/>
            <p:cNvSpPr/>
            <p:nvPr/>
          </p:nvSpPr>
          <p:spPr>
            <a:xfrm>
              <a:off x="1604224" y="2000495"/>
              <a:ext cx="8956040" cy="691515"/>
            </a:xfrm>
            <a:custGeom>
              <a:avLst/>
              <a:gdLst/>
              <a:ahLst/>
              <a:cxnLst/>
              <a:rect l="l" t="t" r="r" b="b"/>
              <a:pathLst>
                <a:path w="8956040" h="691514">
                  <a:moveTo>
                    <a:pt x="8955816" y="0"/>
                  </a:moveTo>
                  <a:lnTo>
                    <a:pt x="0" y="0"/>
                  </a:lnTo>
                  <a:lnTo>
                    <a:pt x="0" y="690958"/>
                  </a:lnTo>
                  <a:lnTo>
                    <a:pt x="6028339" y="690958"/>
                  </a:lnTo>
                  <a:lnTo>
                    <a:pt x="8955816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604224" y="2682827"/>
              <a:ext cx="6064885" cy="1431925"/>
            </a:xfrm>
            <a:custGeom>
              <a:avLst/>
              <a:gdLst/>
              <a:ahLst/>
              <a:cxnLst/>
              <a:rect l="l" t="t" r="r" b="b"/>
              <a:pathLst>
                <a:path w="6064884" h="1431925">
                  <a:moveTo>
                    <a:pt x="6064889" y="0"/>
                  </a:moveTo>
                  <a:lnTo>
                    <a:pt x="0" y="0"/>
                  </a:lnTo>
                  <a:lnTo>
                    <a:pt x="0" y="1431467"/>
                  </a:lnTo>
                  <a:lnTo>
                    <a:pt x="60648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8905607" y="2082659"/>
            <a:ext cx="124460" cy="160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50" spc="-310" b="1">
                <a:latin typeface="Verdana"/>
                <a:cs typeface="Verdana"/>
              </a:rPr>
              <a:t>%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28648" y="1996422"/>
            <a:ext cx="650875" cy="160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50" spc="25" b="1">
                <a:latin typeface="Verdana"/>
                <a:cs typeface="Verdana"/>
              </a:rPr>
              <a:t>E</a:t>
            </a:r>
            <a:r>
              <a:rPr dirty="0" sz="850" spc="-65" b="1">
                <a:latin typeface="Verdana"/>
                <a:cs typeface="Verdana"/>
              </a:rPr>
              <a:t>S</a:t>
            </a:r>
            <a:r>
              <a:rPr dirty="0" sz="850" spc="-45" b="1">
                <a:latin typeface="Verdana"/>
                <a:cs typeface="Verdana"/>
              </a:rPr>
              <a:t>T</a:t>
            </a:r>
            <a:r>
              <a:rPr dirty="0" sz="850" spc="-195" b="1">
                <a:latin typeface="Verdana"/>
                <a:cs typeface="Verdana"/>
              </a:rPr>
              <a:t>I</a:t>
            </a:r>
            <a:r>
              <a:rPr dirty="0" sz="850" b="1">
                <a:latin typeface="Verdana"/>
                <a:cs typeface="Verdana"/>
              </a:rPr>
              <a:t>M</a:t>
            </a:r>
            <a:r>
              <a:rPr dirty="0" sz="850" spc="-10" b="1">
                <a:latin typeface="Verdana"/>
                <a:cs typeface="Verdana"/>
              </a:rPr>
              <a:t>A</a:t>
            </a:r>
            <a:r>
              <a:rPr dirty="0" sz="850" spc="-20" b="1">
                <a:latin typeface="Verdana"/>
                <a:cs typeface="Verdana"/>
              </a:rPr>
              <a:t>T</a:t>
            </a:r>
            <a:r>
              <a:rPr dirty="0" sz="850" spc="-195" b="1">
                <a:latin typeface="Verdana"/>
                <a:cs typeface="Verdana"/>
              </a:rPr>
              <a:t>I</a:t>
            </a:r>
            <a:r>
              <a:rPr dirty="0" sz="850" spc="10" b="1">
                <a:latin typeface="Verdana"/>
                <a:cs typeface="Verdana"/>
              </a:rPr>
              <a:t>V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03281" y="2160697"/>
            <a:ext cx="4303395" cy="1915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0955">
              <a:lnSpc>
                <a:spcPct val="100000"/>
              </a:lnSpc>
              <a:spcBef>
                <a:spcPts val="130"/>
              </a:spcBef>
            </a:pPr>
            <a:r>
              <a:rPr dirty="0" sz="1600" spc="10" b="1">
                <a:latin typeface="Verdana"/>
                <a:cs typeface="Verdana"/>
              </a:rPr>
              <a:t>EDUCAÇÃO</a:t>
            </a:r>
            <a:r>
              <a:rPr dirty="0" sz="1600" spc="-130" b="1">
                <a:latin typeface="Verdana"/>
                <a:cs typeface="Verdana"/>
              </a:rPr>
              <a:t> </a:t>
            </a:r>
            <a:r>
              <a:rPr dirty="0" sz="1600" spc="-40" b="1">
                <a:latin typeface="Verdana"/>
                <a:cs typeface="Verdana"/>
              </a:rPr>
              <a:t>PÚBLICA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-80">
                <a:latin typeface="Verdana"/>
                <a:cs typeface="Verdana"/>
              </a:rPr>
              <a:t>S</a:t>
            </a:r>
            <a:r>
              <a:rPr dirty="0" sz="1300" spc="35">
                <a:latin typeface="Verdana"/>
                <a:cs typeface="Verdana"/>
              </a:rPr>
              <a:t>C</a:t>
            </a:r>
            <a:r>
              <a:rPr dirty="0" sz="1300" spc="55">
                <a:latin typeface="Verdana"/>
                <a:cs typeface="Verdana"/>
              </a:rPr>
              <a:t>O</a:t>
            </a:r>
            <a:r>
              <a:rPr dirty="0" sz="1300" spc="15">
                <a:latin typeface="Verdana"/>
                <a:cs typeface="Verdana"/>
              </a:rPr>
              <a:t>L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-95">
                <a:latin typeface="Verdana"/>
                <a:cs typeface="Verdana"/>
              </a:rPr>
              <a:t>S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-80">
                <a:latin typeface="Verdana"/>
                <a:cs typeface="Verdana"/>
              </a:rPr>
              <a:t>S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135">
                <a:latin typeface="Verdana"/>
                <a:cs typeface="Verdana"/>
              </a:rPr>
              <a:t>M</a:t>
            </a:r>
            <a:r>
              <a:rPr dirty="0" sz="1300" spc="-135">
                <a:latin typeface="Verdana"/>
                <a:cs typeface="Verdana"/>
              </a:rPr>
              <a:t> </a:t>
            </a:r>
            <a:r>
              <a:rPr dirty="0" sz="1300" spc="35">
                <a:latin typeface="Verdana"/>
                <a:cs typeface="Verdana"/>
              </a:rPr>
              <a:t>R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55">
                <a:latin typeface="Verdana"/>
                <a:cs typeface="Verdana"/>
              </a:rPr>
              <a:t>F</a:t>
            </a:r>
            <a:r>
              <a:rPr dirty="0" sz="1300" spc="45">
                <a:latin typeface="Verdana"/>
                <a:cs typeface="Verdana"/>
              </a:rPr>
              <a:t>O</a:t>
            </a:r>
            <a:r>
              <a:rPr dirty="0" sz="1300" spc="50">
                <a:latin typeface="Verdana"/>
                <a:cs typeface="Verdana"/>
              </a:rPr>
              <a:t>R</a:t>
            </a:r>
            <a:r>
              <a:rPr dirty="0" sz="1300" spc="120">
                <a:latin typeface="Verdana"/>
                <a:cs typeface="Verdana"/>
              </a:rPr>
              <a:t>M</a:t>
            </a:r>
            <a:r>
              <a:rPr dirty="0" sz="1300" spc="35">
                <a:latin typeface="Verdana"/>
                <a:cs typeface="Verdana"/>
              </a:rPr>
              <a:t>A</a:t>
            </a:r>
            <a:endParaRPr sz="13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1300" spc="10">
                <a:latin typeface="Verdana"/>
                <a:cs typeface="Verdana"/>
              </a:rPr>
              <a:t>CONDIÇÕES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20">
                <a:latin typeface="Verdana"/>
                <a:cs typeface="Verdana"/>
              </a:rPr>
              <a:t>PRECÁRIAS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60">
                <a:latin typeface="Verdana"/>
                <a:cs typeface="Verdana"/>
              </a:rPr>
              <a:t>DE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30">
                <a:latin typeface="Verdana"/>
                <a:cs typeface="Verdana"/>
              </a:rPr>
              <a:t>TRABALHO</a:t>
            </a:r>
            <a:r>
              <a:rPr dirty="0" sz="1300" spc="-120">
                <a:latin typeface="Verdana"/>
                <a:cs typeface="Verdana"/>
              </a:rPr>
              <a:t> </a:t>
            </a:r>
            <a:r>
              <a:rPr dirty="0" sz="1300" spc="5">
                <a:latin typeface="Verdana"/>
                <a:cs typeface="Verdana"/>
              </a:rPr>
              <a:t>AOS</a:t>
            </a:r>
            <a:r>
              <a:rPr dirty="0" sz="1300" spc="-100">
                <a:latin typeface="Verdana"/>
                <a:cs typeface="Verdana"/>
              </a:rPr>
              <a:t> </a:t>
            </a:r>
            <a:r>
              <a:rPr dirty="0" sz="1300" spc="80">
                <a:latin typeface="Verdana"/>
                <a:cs typeface="Verdana"/>
              </a:rPr>
              <a:t>PROF</a:t>
            </a:r>
            <a:endParaRPr sz="1300">
              <a:latin typeface="Verdana"/>
              <a:cs typeface="Verdana"/>
            </a:endParaRPr>
          </a:p>
          <a:p>
            <a:pPr marL="12700" marR="1205865">
              <a:lnSpc>
                <a:spcPct val="143800"/>
              </a:lnSpc>
            </a:pPr>
            <a:r>
              <a:rPr dirty="0" sz="1300" spc="-80">
                <a:latin typeface="Verdana"/>
                <a:cs typeface="Verdana"/>
              </a:rPr>
              <a:t>S</a:t>
            </a:r>
            <a:r>
              <a:rPr dirty="0" sz="1300" spc="60">
                <a:latin typeface="Verdana"/>
                <a:cs typeface="Verdana"/>
              </a:rPr>
              <a:t>U</a:t>
            </a:r>
            <a:r>
              <a:rPr dirty="0" sz="1300" spc="155">
                <a:latin typeface="Verdana"/>
                <a:cs typeface="Verdana"/>
              </a:rPr>
              <a:t>P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35">
                <a:latin typeface="Verdana"/>
                <a:cs typeface="Verdana"/>
              </a:rPr>
              <a:t>R</a:t>
            </a:r>
            <a:r>
              <a:rPr dirty="0" sz="1300" spc="15">
                <a:latin typeface="Verdana"/>
                <a:cs typeface="Verdana"/>
              </a:rPr>
              <a:t>L</a:t>
            </a:r>
            <a:r>
              <a:rPr dirty="0" sz="1300" spc="-5">
                <a:latin typeface="Verdana"/>
                <a:cs typeface="Verdana"/>
              </a:rPr>
              <a:t>OT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35">
                <a:latin typeface="Verdana"/>
                <a:cs typeface="Verdana"/>
              </a:rPr>
              <a:t>Ç</a:t>
            </a:r>
            <a:r>
              <a:rPr dirty="0" sz="1300" spc="55">
                <a:latin typeface="Verdana"/>
                <a:cs typeface="Verdana"/>
              </a:rPr>
              <a:t>Ã</a:t>
            </a:r>
            <a:r>
              <a:rPr dirty="0" sz="1300" spc="55">
                <a:latin typeface="Verdana"/>
                <a:cs typeface="Verdana"/>
              </a:rPr>
              <a:t>O</a:t>
            </a:r>
            <a:r>
              <a:rPr dirty="0" sz="1300" spc="-120">
                <a:latin typeface="Verdana"/>
                <a:cs typeface="Verdana"/>
              </a:rPr>
              <a:t> 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-95">
                <a:latin typeface="Verdana"/>
                <a:cs typeface="Verdana"/>
              </a:rPr>
              <a:t>S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-80">
                <a:latin typeface="Verdana"/>
                <a:cs typeface="Verdana"/>
              </a:rPr>
              <a:t>S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15">
                <a:latin typeface="Verdana"/>
                <a:cs typeface="Verdana"/>
              </a:rPr>
              <a:t>L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-95">
                <a:latin typeface="Verdana"/>
                <a:cs typeface="Verdana"/>
              </a:rPr>
              <a:t>S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40">
                <a:latin typeface="Verdana"/>
                <a:cs typeface="Verdana"/>
              </a:rPr>
              <a:t>E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60">
                <a:latin typeface="Verdana"/>
                <a:cs typeface="Verdana"/>
              </a:rPr>
              <a:t>U</a:t>
            </a:r>
            <a:r>
              <a:rPr dirty="0" sz="1300" spc="25">
                <a:latin typeface="Verdana"/>
                <a:cs typeface="Verdana"/>
              </a:rPr>
              <a:t>L  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15">
                <a:latin typeface="Verdana"/>
                <a:cs typeface="Verdana"/>
              </a:rPr>
              <a:t>L</a:t>
            </a:r>
            <a:r>
              <a:rPr dirty="0" sz="1300" spc="-15">
                <a:latin typeface="Verdana"/>
                <a:cs typeface="Verdana"/>
              </a:rPr>
              <a:t>TA</a:t>
            </a:r>
            <a:r>
              <a:rPr dirty="0" sz="1300" spc="-95">
                <a:latin typeface="Verdana"/>
                <a:cs typeface="Verdana"/>
              </a:rPr>
              <a:t> </a:t>
            </a:r>
            <a:r>
              <a:rPr dirty="0" sz="1300" spc="-65">
                <a:latin typeface="Verdana"/>
                <a:cs typeface="Verdana"/>
              </a:rPr>
              <a:t>T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-80">
                <a:latin typeface="Verdana"/>
                <a:cs typeface="Verdana"/>
              </a:rPr>
              <a:t>X</a:t>
            </a:r>
            <a:r>
              <a:rPr dirty="0" sz="1300" spc="35">
                <a:latin typeface="Verdana"/>
                <a:cs typeface="Verdana"/>
              </a:rPr>
              <a:t>A</a:t>
            </a:r>
            <a:r>
              <a:rPr dirty="0" sz="1300" spc="-100">
                <a:latin typeface="Verdana"/>
                <a:cs typeface="Verdana"/>
              </a:rPr>
              <a:t> 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40">
                <a:latin typeface="Verdana"/>
                <a:cs typeface="Verdana"/>
              </a:rPr>
              <a:t>E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-15">
                <a:latin typeface="Verdana"/>
                <a:cs typeface="Verdana"/>
              </a:rPr>
              <a:t>V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-80">
                <a:latin typeface="Verdana"/>
                <a:cs typeface="Verdana"/>
              </a:rPr>
              <a:t>S</a:t>
            </a:r>
            <a:r>
              <a:rPr dirty="0" sz="1300" spc="55">
                <a:latin typeface="Verdana"/>
                <a:cs typeface="Verdana"/>
              </a:rPr>
              <a:t>Ã</a:t>
            </a:r>
            <a:r>
              <a:rPr dirty="0" sz="1300" spc="55">
                <a:latin typeface="Verdana"/>
                <a:cs typeface="Verdana"/>
              </a:rPr>
              <a:t>O</a:t>
            </a:r>
            <a:endParaRPr sz="13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dirty="0" sz="1300" spc="20">
                <a:latin typeface="Verdana"/>
                <a:cs typeface="Verdana"/>
              </a:rPr>
              <a:t>FALTA</a:t>
            </a:r>
            <a:endParaRPr sz="1300">
              <a:latin typeface="Verdana"/>
              <a:cs typeface="Verdan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595627" y="1991920"/>
            <a:ext cx="7821930" cy="1839595"/>
            <a:chOff x="1595627" y="1991920"/>
            <a:chExt cx="7821930" cy="1839595"/>
          </a:xfrm>
        </p:grpSpPr>
        <p:sp>
          <p:nvSpPr>
            <p:cNvPr id="25" name="object 25"/>
            <p:cNvSpPr/>
            <p:nvPr/>
          </p:nvSpPr>
          <p:spPr>
            <a:xfrm>
              <a:off x="8505431" y="1991931"/>
              <a:ext cx="912494" cy="494030"/>
            </a:xfrm>
            <a:custGeom>
              <a:avLst/>
              <a:gdLst/>
              <a:ahLst/>
              <a:cxnLst/>
              <a:rect l="l" t="t" r="r" b="b"/>
              <a:pathLst>
                <a:path w="912495" h="494030">
                  <a:moveTo>
                    <a:pt x="663930" y="336804"/>
                  </a:moveTo>
                  <a:lnTo>
                    <a:pt x="25793" y="336804"/>
                  </a:lnTo>
                  <a:lnTo>
                    <a:pt x="25793" y="0"/>
                  </a:lnTo>
                  <a:lnTo>
                    <a:pt x="0" y="0"/>
                  </a:lnTo>
                  <a:lnTo>
                    <a:pt x="0" y="493509"/>
                  </a:lnTo>
                  <a:lnTo>
                    <a:pt x="25793" y="487426"/>
                  </a:lnTo>
                  <a:lnTo>
                    <a:pt x="25793" y="362610"/>
                  </a:lnTo>
                  <a:lnTo>
                    <a:pt x="554609" y="362610"/>
                  </a:lnTo>
                  <a:lnTo>
                    <a:pt x="663930" y="336804"/>
                  </a:lnTo>
                  <a:close/>
                </a:path>
                <a:path w="912495" h="494030">
                  <a:moveTo>
                    <a:pt x="912050" y="0"/>
                  </a:moveTo>
                  <a:lnTo>
                    <a:pt x="886256" y="0"/>
                  </a:lnTo>
                  <a:lnTo>
                    <a:pt x="886256" y="284327"/>
                  </a:lnTo>
                  <a:lnTo>
                    <a:pt x="912050" y="278244"/>
                  </a:lnTo>
                  <a:lnTo>
                    <a:pt x="912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1599926" y="2967804"/>
              <a:ext cx="4862195" cy="8890"/>
            </a:xfrm>
            <a:custGeom>
              <a:avLst/>
              <a:gdLst/>
              <a:ahLst/>
              <a:cxnLst/>
              <a:rect l="l" t="t" r="r" b="b"/>
              <a:pathLst>
                <a:path w="4862195" h="8889">
                  <a:moveTo>
                    <a:pt x="4861788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4825348" y="8600"/>
                  </a:lnTo>
                  <a:lnTo>
                    <a:pt x="4861788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595627" y="2967804"/>
              <a:ext cx="4866640" cy="8890"/>
            </a:xfrm>
            <a:custGeom>
              <a:avLst/>
              <a:gdLst/>
              <a:ahLst/>
              <a:cxnLst/>
              <a:rect l="l" t="t" r="r" b="b"/>
              <a:pathLst>
                <a:path w="4866640" h="8889">
                  <a:moveTo>
                    <a:pt x="4866086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4829646" y="8600"/>
                  </a:lnTo>
                  <a:lnTo>
                    <a:pt x="4866086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599926" y="3252778"/>
              <a:ext cx="3654425" cy="8890"/>
            </a:xfrm>
            <a:custGeom>
              <a:avLst/>
              <a:gdLst/>
              <a:ahLst/>
              <a:cxnLst/>
              <a:rect l="l" t="t" r="r" b="b"/>
              <a:pathLst>
                <a:path w="3654425" h="8889">
                  <a:moveTo>
                    <a:pt x="3654401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3617960" y="8600"/>
                  </a:lnTo>
                  <a:lnTo>
                    <a:pt x="3654401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595627" y="3252778"/>
              <a:ext cx="3658870" cy="8890"/>
            </a:xfrm>
            <a:custGeom>
              <a:avLst/>
              <a:gdLst/>
              <a:ahLst/>
              <a:cxnLst/>
              <a:rect l="l" t="t" r="r" b="b"/>
              <a:pathLst>
                <a:path w="3658870" h="8889">
                  <a:moveTo>
                    <a:pt x="3658699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3622259" y="8600"/>
                  </a:lnTo>
                  <a:lnTo>
                    <a:pt x="3658699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599926" y="3537752"/>
              <a:ext cx="2447290" cy="8890"/>
            </a:xfrm>
            <a:custGeom>
              <a:avLst/>
              <a:gdLst/>
              <a:ahLst/>
              <a:cxnLst/>
              <a:rect l="l" t="t" r="r" b="b"/>
              <a:pathLst>
                <a:path w="2447290" h="8889">
                  <a:moveTo>
                    <a:pt x="2447013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2410573" y="8600"/>
                  </a:lnTo>
                  <a:lnTo>
                    <a:pt x="244701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595627" y="3537752"/>
              <a:ext cx="2451735" cy="8890"/>
            </a:xfrm>
            <a:custGeom>
              <a:avLst/>
              <a:gdLst/>
              <a:ahLst/>
              <a:cxnLst/>
              <a:rect l="l" t="t" r="r" b="b"/>
              <a:pathLst>
                <a:path w="2451735" h="8889">
                  <a:moveTo>
                    <a:pt x="2451312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2414872" y="8600"/>
                  </a:lnTo>
                  <a:lnTo>
                    <a:pt x="2451312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599926" y="3822726"/>
              <a:ext cx="1240155" cy="8890"/>
            </a:xfrm>
            <a:custGeom>
              <a:avLst/>
              <a:gdLst/>
              <a:ahLst/>
              <a:cxnLst/>
              <a:rect l="l" t="t" r="r" b="b"/>
              <a:pathLst>
                <a:path w="1240155" h="8889">
                  <a:moveTo>
                    <a:pt x="1239626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1203186" y="8600"/>
                  </a:lnTo>
                  <a:lnTo>
                    <a:pt x="1239626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1595627" y="3822726"/>
              <a:ext cx="1243965" cy="8890"/>
            </a:xfrm>
            <a:custGeom>
              <a:avLst/>
              <a:gdLst/>
              <a:ahLst/>
              <a:cxnLst/>
              <a:rect l="l" t="t" r="r" b="b"/>
              <a:pathLst>
                <a:path w="1243964" h="8889">
                  <a:moveTo>
                    <a:pt x="1243925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1207484" y="8600"/>
                  </a:lnTo>
                  <a:lnTo>
                    <a:pt x="124392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86310" y="6594957"/>
            <a:ext cx="251459" cy="1889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4319" y="508761"/>
            <a:ext cx="1772920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155">
                <a:solidFill>
                  <a:srgbClr val="FFFFFF"/>
                </a:solidFill>
              </a:rPr>
              <a:t>T</a:t>
            </a:r>
            <a:r>
              <a:rPr dirty="0" sz="2400" spc="-90">
                <a:solidFill>
                  <a:srgbClr val="FFFFFF"/>
                </a:solidFill>
              </a:rPr>
              <a:t>ransporte  </a:t>
            </a:r>
            <a:r>
              <a:rPr dirty="0" sz="2400" spc="-55">
                <a:solidFill>
                  <a:srgbClr val="FFFFFF"/>
                </a:solidFill>
              </a:rPr>
              <a:t>Público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4758563" y="285241"/>
            <a:ext cx="3110230" cy="320040"/>
            <a:chOff x="4758563" y="285241"/>
            <a:chExt cx="3110230" cy="320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8563" y="285241"/>
              <a:ext cx="3110102" cy="1615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8563" y="443433"/>
              <a:ext cx="826554" cy="16184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517260" y="424637"/>
            <a:ext cx="8255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º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58563" y="443433"/>
            <a:ext cx="2573020" cy="483870"/>
            <a:chOff x="4758563" y="443433"/>
            <a:chExt cx="2573020" cy="4838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9877" y="443433"/>
              <a:ext cx="1711578" cy="1618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8563" y="605663"/>
              <a:ext cx="718553" cy="1615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6931" y="605663"/>
              <a:ext cx="140208" cy="1615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0817" y="601090"/>
              <a:ext cx="505091" cy="1661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62777" y="605663"/>
              <a:ext cx="608533" cy="1615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58563" y="765683"/>
              <a:ext cx="1185392" cy="1615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69813" y="765683"/>
              <a:ext cx="176784" cy="1615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90209" y="761111"/>
              <a:ext cx="503351" cy="1661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30645" y="765683"/>
              <a:ext cx="608533" cy="1615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78691" y="6594957"/>
            <a:ext cx="276605" cy="1889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4319" y="508761"/>
            <a:ext cx="2884805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20">
                <a:solidFill>
                  <a:srgbClr val="FFFFFF"/>
                </a:solidFill>
              </a:rPr>
              <a:t>C</a:t>
            </a:r>
            <a:r>
              <a:rPr dirty="0" sz="2400" spc="-85">
                <a:solidFill>
                  <a:srgbClr val="FFFFFF"/>
                </a:solidFill>
              </a:rPr>
              <a:t>orrupção</a:t>
            </a:r>
            <a:r>
              <a:rPr dirty="0" sz="2400" spc="-135">
                <a:solidFill>
                  <a:srgbClr val="FFFFFF"/>
                </a:solidFill>
              </a:rPr>
              <a:t> </a:t>
            </a:r>
            <a:r>
              <a:rPr dirty="0" sz="2400" spc="-80">
                <a:solidFill>
                  <a:srgbClr val="FFFFFF"/>
                </a:solidFill>
              </a:rPr>
              <a:t>e</a:t>
            </a:r>
            <a:endParaRPr sz="2400"/>
          </a:p>
          <a:p>
            <a:pPr marL="12700">
              <a:lnSpc>
                <a:spcPct val="100000"/>
              </a:lnSpc>
            </a:pPr>
            <a:r>
              <a:rPr dirty="0" sz="2400" spc="-55">
                <a:solidFill>
                  <a:srgbClr val="FFFFFF"/>
                </a:solidFill>
              </a:rPr>
              <a:t>Má</a:t>
            </a:r>
            <a:r>
              <a:rPr dirty="0" sz="2400" spc="-150">
                <a:solidFill>
                  <a:srgbClr val="FFFFFF"/>
                </a:solidFill>
              </a:rPr>
              <a:t> </a:t>
            </a:r>
            <a:r>
              <a:rPr dirty="0" sz="2400" spc="-70">
                <a:solidFill>
                  <a:srgbClr val="FFFFFF"/>
                </a:solidFill>
              </a:rPr>
              <a:t>a</a:t>
            </a:r>
            <a:r>
              <a:rPr dirty="0" sz="2400" spc="-80">
                <a:solidFill>
                  <a:srgbClr val="FFFFFF"/>
                </a:solidFill>
              </a:rPr>
              <a:t>d</a:t>
            </a:r>
            <a:r>
              <a:rPr dirty="0" sz="2400" spc="-85">
                <a:solidFill>
                  <a:srgbClr val="FFFFFF"/>
                </a:solidFill>
              </a:rPr>
              <a:t>ministraç</a:t>
            </a:r>
            <a:r>
              <a:rPr dirty="0" sz="2400" spc="-114">
                <a:solidFill>
                  <a:srgbClr val="FFFFFF"/>
                </a:solidFill>
              </a:rPr>
              <a:t>ã</a:t>
            </a:r>
            <a:r>
              <a:rPr dirty="0" sz="2400" spc="-75">
                <a:solidFill>
                  <a:srgbClr val="FFFFFF"/>
                </a:solidFill>
              </a:rPr>
              <a:t>o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4758563" y="285241"/>
            <a:ext cx="3110230" cy="320040"/>
            <a:chOff x="4758563" y="285241"/>
            <a:chExt cx="3110230" cy="320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8563" y="285241"/>
              <a:ext cx="3110102" cy="1615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8563" y="443433"/>
              <a:ext cx="826554" cy="16184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517260" y="424637"/>
            <a:ext cx="8255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º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58563" y="443433"/>
            <a:ext cx="2573020" cy="483870"/>
            <a:chOff x="4758563" y="443433"/>
            <a:chExt cx="2573020" cy="4838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9877" y="443433"/>
              <a:ext cx="1711578" cy="1618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8563" y="605663"/>
              <a:ext cx="718553" cy="1615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6931" y="605663"/>
              <a:ext cx="140208" cy="1615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0817" y="601090"/>
              <a:ext cx="505091" cy="1661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62777" y="605663"/>
              <a:ext cx="608533" cy="1615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58563" y="765683"/>
              <a:ext cx="1185392" cy="1615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69813" y="765683"/>
              <a:ext cx="176784" cy="1615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90209" y="761111"/>
              <a:ext cx="503351" cy="1661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30645" y="765683"/>
              <a:ext cx="608533" cy="161544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604224" y="2000495"/>
            <a:ext cx="8956040" cy="2113915"/>
            <a:chOff x="1604224" y="2000495"/>
            <a:chExt cx="8956040" cy="2113915"/>
          </a:xfrm>
        </p:grpSpPr>
        <p:sp>
          <p:nvSpPr>
            <p:cNvPr id="19" name="object 19"/>
            <p:cNvSpPr/>
            <p:nvPr/>
          </p:nvSpPr>
          <p:spPr>
            <a:xfrm>
              <a:off x="1604224" y="2000495"/>
              <a:ext cx="8956040" cy="691515"/>
            </a:xfrm>
            <a:custGeom>
              <a:avLst/>
              <a:gdLst/>
              <a:ahLst/>
              <a:cxnLst/>
              <a:rect l="l" t="t" r="r" b="b"/>
              <a:pathLst>
                <a:path w="8956040" h="691514">
                  <a:moveTo>
                    <a:pt x="8955816" y="0"/>
                  </a:moveTo>
                  <a:lnTo>
                    <a:pt x="0" y="0"/>
                  </a:lnTo>
                  <a:lnTo>
                    <a:pt x="0" y="690958"/>
                  </a:lnTo>
                  <a:lnTo>
                    <a:pt x="6028339" y="690958"/>
                  </a:lnTo>
                  <a:lnTo>
                    <a:pt x="8955816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604224" y="2682827"/>
              <a:ext cx="6064885" cy="1431925"/>
            </a:xfrm>
            <a:custGeom>
              <a:avLst/>
              <a:gdLst/>
              <a:ahLst/>
              <a:cxnLst/>
              <a:rect l="l" t="t" r="r" b="b"/>
              <a:pathLst>
                <a:path w="6064884" h="1431925">
                  <a:moveTo>
                    <a:pt x="6064889" y="0"/>
                  </a:moveTo>
                  <a:lnTo>
                    <a:pt x="0" y="0"/>
                  </a:lnTo>
                  <a:lnTo>
                    <a:pt x="0" y="1431467"/>
                  </a:lnTo>
                  <a:lnTo>
                    <a:pt x="60648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8905607" y="2082659"/>
            <a:ext cx="124460" cy="160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50" spc="-310" b="1">
                <a:latin typeface="Verdana"/>
                <a:cs typeface="Verdana"/>
              </a:rPr>
              <a:t>%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28648" y="1996422"/>
            <a:ext cx="650875" cy="160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50" spc="25" b="1">
                <a:latin typeface="Verdana"/>
                <a:cs typeface="Verdana"/>
              </a:rPr>
              <a:t>E</a:t>
            </a:r>
            <a:r>
              <a:rPr dirty="0" sz="850" spc="-65" b="1">
                <a:latin typeface="Verdana"/>
                <a:cs typeface="Verdana"/>
              </a:rPr>
              <a:t>S</a:t>
            </a:r>
            <a:r>
              <a:rPr dirty="0" sz="850" spc="-45" b="1">
                <a:latin typeface="Verdana"/>
                <a:cs typeface="Verdana"/>
              </a:rPr>
              <a:t>T</a:t>
            </a:r>
            <a:r>
              <a:rPr dirty="0" sz="850" spc="-195" b="1">
                <a:latin typeface="Verdana"/>
                <a:cs typeface="Verdana"/>
              </a:rPr>
              <a:t>I</a:t>
            </a:r>
            <a:r>
              <a:rPr dirty="0" sz="850" b="1">
                <a:latin typeface="Verdana"/>
                <a:cs typeface="Verdana"/>
              </a:rPr>
              <a:t>M</a:t>
            </a:r>
            <a:r>
              <a:rPr dirty="0" sz="850" spc="-10" b="1">
                <a:latin typeface="Verdana"/>
                <a:cs typeface="Verdana"/>
              </a:rPr>
              <a:t>A</a:t>
            </a:r>
            <a:r>
              <a:rPr dirty="0" sz="850" spc="-20" b="1">
                <a:latin typeface="Verdana"/>
                <a:cs typeface="Verdana"/>
              </a:rPr>
              <a:t>T</a:t>
            </a:r>
            <a:r>
              <a:rPr dirty="0" sz="850" spc="-195" b="1">
                <a:latin typeface="Verdana"/>
                <a:cs typeface="Verdana"/>
              </a:rPr>
              <a:t>I</a:t>
            </a:r>
            <a:r>
              <a:rPr dirty="0" sz="850" spc="10" b="1">
                <a:latin typeface="Verdana"/>
                <a:cs typeface="Verdana"/>
              </a:rPr>
              <a:t>V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03281" y="2160697"/>
            <a:ext cx="4018915" cy="18891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0955">
              <a:lnSpc>
                <a:spcPct val="100000"/>
              </a:lnSpc>
              <a:spcBef>
                <a:spcPts val="130"/>
              </a:spcBef>
            </a:pPr>
            <a:r>
              <a:rPr dirty="0" sz="1600" spc="5" b="1">
                <a:latin typeface="Verdana"/>
                <a:cs typeface="Verdana"/>
              </a:rPr>
              <a:t>CORRUPÇÃO</a:t>
            </a:r>
            <a:r>
              <a:rPr dirty="0" sz="1600" spc="-105" b="1">
                <a:latin typeface="Verdana"/>
                <a:cs typeface="Verdana"/>
              </a:rPr>
              <a:t> </a:t>
            </a:r>
            <a:r>
              <a:rPr dirty="0" sz="1600" b="1">
                <a:latin typeface="Verdana"/>
                <a:cs typeface="Verdana"/>
              </a:rPr>
              <a:t>E</a:t>
            </a:r>
            <a:r>
              <a:rPr dirty="0" sz="1600" spc="-95" b="1">
                <a:latin typeface="Verdana"/>
                <a:cs typeface="Verdana"/>
              </a:rPr>
              <a:t> </a:t>
            </a:r>
            <a:r>
              <a:rPr dirty="0" sz="1600" spc="20" b="1">
                <a:latin typeface="Verdana"/>
                <a:cs typeface="Verdana"/>
              </a:rPr>
              <a:t>MÁ</a:t>
            </a:r>
            <a:r>
              <a:rPr dirty="0" sz="1600" spc="-105" b="1">
                <a:latin typeface="Verdana"/>
                <a:cs typeface="Verdana"/>
              </a:rPr>
              <a:t> </a:t>
            </a:r>
            <a:r>
              <a:rPr dirty="0" sz="1600" spc="-75" b="1">
                <a:latin typeface="Verdana"/>
                <a:cs typeface="Verdana"/>
              </a:rPr>
              <a:t>ADMINISTRAÇÃO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-80">
                <a:latin typeface="Verdana"/>
                <a:cs typeface="Verdana"/>
              </a:rPr>
              <a:t>S</a:t>
            </a:r>
            <a:r>
              <a:rPr dirty="0" sz="1300" spc="-15">
                <a:latin typeface="Verdana"/>
                <a:cs typeface="Verdana"/>
              </a:rPr>
              <a:t>V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55">
                <a:latin typeface="Verdana"/>
                <a:cs typeface="Verdana"/>
              </a:rPr>
              <a:t>O</a:t>
            </a:r>
            <a:r>
              <a:rPr dirty="0" sz="1300" spc="-120">
                <a:latin typeface="Verdana"/>
                <a:cs typeface="Verdana"/>
              </a:rPr>
              <a:t> 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40">
                <a:latin typeface="Verdana"/>
                <a:cs typeface="Verdana"/>
              </a:rPr>
              <a:t>E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-15">
                <a:latin typeface="Verdana"/>
                <a:cs typeface="Verdana"/>
              </a:rPr>
              <a:t>V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35">
                <a:latin typeface="Verdana"/>
                <a:cs typeface="Verdana"/>
              </a:rPr>
              <a:t>R</a:t>
            </a:r>
            <a:r>
              <a:rPr dirty="0" sz="1300" spc="50">
                <a:latin typeface="Verdana"/>
                <a:cs typeface="Verdana"/>
              </a:rPr>
              <a:t>B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-95">
                <a:latin typeface="Verdana"/>
                <a:cs typeface="Verdana"/>
              </a:rPr>
              <a:t>S</a:t>
            </a:r>
            <a:endParaRPr sz="13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1300" spc="55">
                <a:latin typeface="Verdana"/>
                <a:cs typeface="Verdana"/>
              </a:rPr>
              <a:t>F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15">
                <a:latin typeface="Verdana"/>
                <a:cs typeface="Verdana"/>
              </a:rPr>
              <a:t>L</a:t>
            </a:r>
            <a:r>
              <a:rPr dirty="0" sz="1300" spc="-15">
                <a:latin typeface="Verdana"/>
                <a:cs typeface="Verdana"/>
              </a:rPr>
              <a:t>TA</a:t>
            </a:r>
            <a:r>
              <a:rPr dirty="0" sz="1300" spc="-95">
                <a:latin typeface="Verdana"/>
                <a:cs typeface="Verdana"/>
              </a:rPr>
              <a:t> 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40">
                <a:latin typeface="Verdana"/>
                <a:cs typeface="Verdana"/>
              </a:rPr>
              <a:t>E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-65">
                <a:latin typeface="Verdana"/>
                <a:cs typeface="Verdana"/>
              </a:rPr>
              <a:t>T</a:t>
            </a:r>
            <a:r>
              <a:rPr dirty="0" sz="1300" spc="35">
                <a:latin typeface="Verdana"/>
                <a:cs typeface="Verdana"/>
              </a:rPr>
              <a:t>R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40">
                <a:latin typeface="Verdana"/>
                <a:cs typeface="Verdana"/>
              </a:rPr>
              <a:t>N</a:t>
            </a:r>
            <a:r>
              <a:rPr dirty="0" sz="1300" spc="-80">
                <a:latin typeface="Verdana"/>
                <a:cs typeface="Verdana"/>
              </a:rPr>
              <a:t>S</a:t>
            </a:r>
            <a:r>
              <a:rPr dirty="0" sz="1300" spc="155">
                <a:latin typeface="Verdana"/>
                <a:cs typeface="Verdana"/>
              </a:rPr>
              <a:t>P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35">
                <a:latin typeface="Verdana"/>
                <a:cs typeface="Verdana"/>
              </a:rPr>
              <a:t>R</a:t>
            </a:r>
            <a:r>
              <a:rPr dirty="0" sz="1300" spc="55">
                <a:latin typeface="Verdana"/>
                <a:cs typeface="Verdana"/>
              </a:rPr>
              <a:t>Ê</a:t>
            </a:r>
            <a:r>
              <a:rPr dirty="0" sz="1300" spc="40">
                <a:latin typeface="Verdana"/>
                <a:cs typeface="Verdana"/>
              </a:rPr>
              <a:t>N</a:t>
            </a:r>
            <a:r>
              <a:rPr dirty="0" sz="1300" spc="35">
                <a:latin typeface="Verdana"/>
                <a:cs typeface="Verdana"/>
              </a:rPr>
              <a:t>C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35">
                <a:latin typeface="Verdana"/>
                <a:cs typeface="Verdana"/>
              </a:rPr>
              <a:t>A</a:t>
            </a:r>
            <a:endParaRPr sz="1300">
              <a:latin typeface="Verdana"/>
              <a:cs typeface="Verdana"/>
            </a:endParaRPr>
          </a:p>
          <a:p>
            <a:pPr marL="12700" marR="916940">
              <a:lnSpc>
                <a:spcPts val="2450"/>
              </a:lnSpc>
              <a:spcBef>
                <a:spcPts val="25"/>
              </a:spcBef>
            </a:pP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40">
                <a:latin typeface="Verdana"/>
                <a:cs typeface="Verdana"/>
              </a:rPr>
              <a:t>N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55">
                <a:latin typeface="Verdana"/>
                <a:cs typeface="Verdana"/>
              </a:rPr>
              <a:t>F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35">
                <a:latin typeface="Verdana"/>
                <a:cs typeface="Verdana"/>
              </a:rPr>
              <a:t>C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55">
                <a:latin typeface="Verdana"/>
                <a:cs typeface="Verdana"/>
              </a:rPr>
              <a:t>Ê</a:t>
            </a:r>
            <a:r>
              <a:rPr dirty="0" sz="1300" spc="40">
                <a:latin typeface="Verdana"/>
                <a:cs typeface="Verdana"/>
              </a:rPr>
              <a:t>N</a:t>
            </a:r>
            <a:r>
              <a:rPr dirty="0" sz="1300" spc="35">
                <a:latin typeface="Verdana"/>
                <a:cs typeface="Verdana"/>
              </a:rPr>
              <a:t>C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35">
                <a:latin typeface="Verdana"/>
                <a:cs typeface="Verdana"/>
              </a:rPr>
              <a:t>A</a:t>
            </a:r>
            <a:r>
              <a:rPr dirty="0" sz="1300" spc="-100">
                <a:latin typeface="Verdana"/>
                <a:cs typeface="Verdana"/>
              </a:rPr>
              <a:t> </a:t>
            </a:r>
            <a:r>
              <a:rPr dirty="0" sz="1300" spc="40">
                <a:latin typeface="Verdana"/>
                <a:cs typeface="Verdana"/>
              </a:rPr>
              <a:t>N</a:t>
            </a:r>
            <a:r>
              <a:rPr dirty="0" sz="1300" spc="35">
                <a:latin typeface="Verdana"/>
                <a:cs typeface="Verdana"/>
              </a:rPr>
              <a:t>A</a:t>
            </a:r>
            <a:r>
              <a:rPr dirty="0" sz="1300" spc="-100">
                <a:latin typeface="Verdana"/>
                <a:cs typeface="Verdana"/>
              </a:rPr>
              <a:t> </a:t>
            </a:r>
            <a:r>
              <a:rPr dirty="0" sz="1300" spc="160">
                <a:latin typeface="Verdana"/>
                <a:cs typeface="Verdana"/>
              </a:rPr>
              <a:t>P</a:t>
            </a:r>
            <a:r>
              <a:rPr dirty="0" sz="1300" spc="35">
                <a:latin typeface="Verdana"/>
                <a:cs typeface="Verdana"/>
              </a:rPr>
              <a:t>R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-80">
                <a:latin typeface="Verdana"/>
                <a:cs typeface="Verdana"/>
              </a:rPr>
              <a:t>S</a:t>
            </a:r>
            <a:r>
              <a:rPr dirty="0" sz="1300" spc="-15">
                <a:latin typeface="Verdana"/>
                <a:cs typeface="Verdana"/>
              </a:rPr>
              <a:t>T</a:t>
            </a:r>
            <a:r>
              <a:rPr dirty="0" sz="1300" spc="5">
                <a:latin typeface="Verdana"/>
                <a:cs typeface="Verdana"/>
              </a:rPr>
              <a:t>A</a:t>
            </a:r>
            <a:r>
              <a:rPr dirty="0" sz="1300" spc="35">
                <a:latin typeface="Verdana"/>
                <a:cs typeface="Verdana"/>
              </a:rPr>
              <a:t>Ç</a:t>
            </a:r>
            <a:r>
              <a:rPr dirty="0" sz="1300" spc="55">
                <a:latin typeface="Verdana"/>
                <a:cs typeface="Verdana"/>
              </a:rPr>
              <a:t>Ã</a:t>
            </a:r>
            <a:r>
              <a:rPr dirty="0" sz="1300" spc="55">
                <a:latin typeface="Verdana"/>
                <a:cs typeface="Verdana"/>
              </a:rPr>
              <a:t>O</a:t>
            </a:r>
            <a:r>
              <a:rPr dirty="0" sz="1300" spc="-120">
                <a:latin typeface="Verdana"/>
                <a:cs typeface="Verdana"/>
              </a:rPr>
              <a:t> 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40">
                <a:latin typeface="Verdana"/>
                <a:cs typeface="Verdana"/>
              </a:rPr>
              <a:t>E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-80">
                <a:latin typeface="Verdana"/>
                <a:cs typeface="Verdana"/>
              </a:rPr>
              <a:t>S</a:t>
            </a:r>
            <a:r>
              <a:rPr dirty="0" sz="1300" spc="25">
                <a:latin typeface="Verdana"/>
                <a:cs typeface="Verdana"/>
              </a:rPr>
              <a:t>E  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60">
                <a:latin typeface="Verdana"/>
                <a:cs typeface="Verdana"/>
              </a:rPr>
              <a:t>U</a:t>
            </a:r>
            <a:r>
              <a:rPr dirty="0" sz="1300" spc="120">
                <a:latin typeface="Verdana"/>
                <a:cs typeface="Verdana"/>
              </a:rPr>
              <a:t>M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40">
                <a:latin typeface="Verdana"/>
                <a:cs typeface="Verdana"/>
              </a:rPr>
              <a:t>N</a:t>
            </a:r>
            <a:r>
              <a:rPr dirty="0" sz="1300" spc="-5">
                <a:latin typeface="Verdana"/>
                <a:cs typeface="Verdana"/>
              </a:rPr>
              <a:t>TO</a:t>
            </a:r>
            <a:r>
              <a:rPr dirty="0" sz="1300" spc="-120">
                <a:latin typeface="Verdana"/>
                <a:cs typeface="Verdana"/>
              </a:rPr>
              <a:t> 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35">
                <a:latin typeface="Verdana"/>
                <a:cs typeface="Verdana"/>
              </a:rPr>
              <a:t>A</a:t>
            </a:r>
            <a:r>
              <a:rPr dirty="0" sz="1300" spc="-100">
                <a:latin typeface="Verdana"/>
                <a:cs typeface="Verdana"/>
              </a:rPr>
              <a:t> 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-80">
                <a:latin typeface="Verdana"/>
                <a:cs typeface="Verdana"/>
              </a:rPr>
              <a:t>S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-15">
                <a:latin typeface="Verdana"/>
                <a:cs typeface="Verdana"/>
              </a:rPr>
              <a:t>G</a:t>
            </a:r>
            <a:endParaRPr sz="13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dirty="0" sz="1300" spc="10">
                <a:latin typeface="Verdana"/>
                <a:cs typeface="Verdana"/>
              </a:rPr>
              <a:t>OUTRAS</a:t>
            </a:r>
            <a:endParaRPr sz="1300">
              <a:latin typeface="Verdana"/>
              <a:cs typeface="Verdan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595627" y="1991920"/>
            <a:ext cx="7821930" cy="1839595"/>
            <a:chOff x="1595627" y="1991920"/>
            <a:chExt cx="7821930" cy="1839595"/>
          </a:xfrm>
        </p:grpSpPr>
        <p:sp>
          <p:nvSpPr>
            <p:cNvPr id="25" name="object 25"/>
            <p:cNvSpPr/>
            <p:nvPr/>
          </p:nvSpPr>
          <p:spPr>
            <a:xfrm>
              <a:off x="1599926" y="2682795"/>
              <a:ext cx="6069330" cy="8890"/>
            </a:xfrm>
            <a:custGeom>
              <a:avLst/>
              <a:gdLst/>
              <a:ahLst/>
              <a:cxnLst/>
              <a:rect l="l" t="t" r="r" b="b"/>
              <a:pathLst>
                <a:path w="6069330" h="8889">
                  <a:moveTo>
                    <a:pt x="6069321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6032880" y="8600"/>
                  </a:lnTo>
                  <a:lnTo>
                    <a:pt x="6069321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1595627" y="2682853"/>
              <a:ext cx="6073775" cy="8890"/>
            </a:xfrm>
            <a:custGeom>
              <a:avLst/>
              <a:gdLst/>
              <a:ahLst/>
              <a:cxnLst/>
              <a:rect l="l" t="t" r="r" b="b"/>
              <a:pathLst>
                <a:path w="6073775" h="8889">
                  <a:moveTo>
                    <a:pt x="6073376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6036936" y="8600"/>
                  </a:lnTo>
                  <a:lnTo>
                    <a:pt x="6073376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8505431" y="1991931"/>
              <a:ext cx="912494" cy="494030"/>
            </a:xfrm>
            <a:custGeom>
              <a:avLst/>
              <a:gdLst/>
              <a:ahLst/>
              <a:cxnLst/>
              <a:rect l="l" t="t" r="r" b="b"/>
              <a:pathLst>
                <a:path w="912495" h="494030">
                  <a:moveTo>
                    <a:pt x="663930" y="336804"/>
                  </a:moveTo>
                  <a:lnTo>
                    <a:pt x="25793" y="336804"/>
                  </a:lnTo>
                  <a:lnTo>
                    <a:pt x="25793" y="0"/>
                  </a:lnTo>
                  <a:lnTo>
                    <a:pt x="0" y="0"/>
                  </a:lnTo>
                  <a:lnTo>
                    <a:pt x="0" y="493509"/>
                  </a:lnTo>
                  <a:lnTo>
                    <a:pt x="25793" y="487426"/>
                  </a:lnTo>
                  <a:lnTo>
                    <a:pt x="25793" y="362610"/>
                  </a:lnTo>
                  <a:lnTo>
                    <a:pt x="554609" y="362610"/>
                  </a:lnTo>
                  <a:lnTo>
                    <a:pt x="663930" y="336804"/>
                  </a:lnTo>
                  <a:close/>
                </a:path>
                <a:path w="912495" h="494030">
                  <a:moveTo>
                    <a:pt x="912050" y="0"/>
                  </a:moveTo>
                  <a:lnTo>
                    <a:pt x="886256" y="0"/>
                  </a:lnTo>
                  <a:lnTo>
                    <a:pt x="886256" y="284327"/>
                  </a:lnTo>
                  <a:lnTo>
                    <a:pt x="912050" y="278244"/>
                  </a:lnTo>
                  <a:lnTo>
                    <a:pt x="912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599926" y="2967804"/>
              <a:ext cx="4862195" cy="8890"/>
            </a:xfrm>
            <a:custGeom>
              <a:avLst/>
              <a:gdLst/>
              <a:ahLst/>
              <a:cxnLst/>
              <a:rect l="l" t="t" r="r" b="b"/>
              <a:pathLst>
                <a:path w="4862195" h="8889">
                  <a:moveTo>
                    <a:pt x="4861788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4825348" y="8600"/>
                  </a:lnTo>
                  <a:lnTo>
                    <a:pt x="4861788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595627" y="2967804"/>
              <a:ext cx="4866640" cy="8890"/>
            </a:xfrm>
            <a:custGeom>
              <a:avLst/>
              <a:gdLst/>
              <a:ahLst/>
              <a:cxnLst/>
              <a:rect l="l" t="t" r="r" b="b"/>
              <a:pathLst>
                <a:path w="4866640" h="8889">
                  <a:moveTo>
                    <a:pt x="4866086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4829646" y="8600"/>
                  </a:lnTo>
                  <a:lnTo>
                    <a:pt x="4866086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599926" y="3252778"/>
              <a:ext cx="3654425" cy="8890"/>
            </a:xfrm>
            <a:custGeom>
              <a:avLst/>
              <a:gdLst/>
              <a:ahLst/>
              <a:cxnLst/>
              <a:rect l="l" t="t" r="r" b="b"/>
              <a:pathLst>
                <a:path w="3654425" h="8889">
                  <a:moveTo>
                    <a:pt x="3654401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3617960" y="8600"/>
                  </a:lnTo>
                  <a:lnTo>
                    <a:pt x="3654401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595627" y="3252778"/>
              <a:ext cx="3658870" cy="8890"/>
            </a:xfrm>
            <a:custGeom>
              <a:avLst/>
              <a:gdLst/>
              <a:ahLst/>
              <a:cxnLst/>
              <a:rect l="l" t="t" r="r" b="b"/>
              <a:pathLst>
                <a:path w="3658870" h="8889">
                  <a:moveTo>
                    <a:pt x="3658699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3622259" y="8600"/>
                  </a:lnTo>
                  <a:lnTo>
                    <a:pt x="3658699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599926" y="3537752"/>
              <a:ext cx="2447290" cy="8890"/>
            </a:xfrm>
            <a:custGeom>
              <a:avLst/>
              <a:gdLst/>
              <a:ahLst/>
              <a:cxnLst/>
              <a:rect l="l" t="t" r="r" b="b"/>
              <a:pathLst>
                <a:path w="2447290" h="8889">
                  <a:moveTo>
                    <a:pt x="2447013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2410573" y="8600"/>
                  </a:lnTo>
                  <a:lnTo>
                    <a:pt x="244701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1595627" y="3537752"/>
              <a:ext cx="2451735" cy="8890"/>
            </a:xfrm>
            <a:custGeom>
              <a:avLst/>
              <a:gdLst/>
              <a:ahLst/>
              <a:cxnLst/>
              <a:rect l="l" t="t" r="r" b="b"/>
              <a:pathLst>
                <a:path w="2451735" h="8889">
                  <a:moveTo>
                    <a:pt x="2451312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2414872" y="8600"/>
                  </a:lnTo>
                  <a:lnTo>
                    <a:pt x="2451312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1599926" y="3822726"/>
              <a:ext cx="1240155" cy="8890"/>
            </a:xfrm>
            <a:custGeom>
              <a:avLst/>
              <a:gdLst/>
              <a:ahLst/>
              <a:cxnLst/>
              <a:rect l="l" t="t" r="r" b="b"/>
              <a:pathLst>
                <a:path w="1240155" h="8889">
                  <a:moveTo>
                    <a:pt x="1239626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1203186" y="8600"/>
                  </a:lnTo>
                  <a:lnTo>
                    <a:pt x="1239626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595627" y="3822726"/>
              <a:ext cx="1243965" cy="8890"/>
            </a:xfrm>
            <a:custGeom>
              <a:avLst/>
              <a:gdLst/>
              <a:ahLst/>
              <a:cxnLst/>
              <a:rect l="l" t="t" r="r" b="b"/>
              <a:pathLst>
                <a:path w="1243964" h="8889">
                  <a:moveTo>
                    <a:pt x="1243925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1207484" y="8600"/>
                  </a:lnTo>
                  <a:lnTo>
                    <a:pt x="124392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96979" y="6594957"/>
            <a:ext cx="221742" cy="1889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4319" y="691641"/>
            <a:ext cx="132651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85">
                <a:solidFill>
                  <a:srgbClr val="FFFFFF"/>
                </a:solidFill>
              </a:rPr>
              <a:t>Moradia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4758563" y="285241"/>
            <a:ext cx="3110230" cy="320040"/>
            <a:chOff x="4758563" y="285241"/>
            <a:chExt cx="3110230" cy="320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8563" y="285241"/>
              <a:ext cx="3110102" cy="1615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8563" y="443433"/>
              <a:ext cx="826554" cy="16184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517260" y="424637"/>
            <a:ext cx="8255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º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58563" y="443433"/>
            <a:ext cx="2573020" cy="483870"/>
            <a:chOff x="4758563" y="443433"/>
            <a:chExt cx="2573020" cy="4838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9877" y="443433"/>
              <a:ext cx="1711578" cy="1618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8563" y="605663"/>
              <a:ext cx="718553" cy="1615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6931" y="605663"/>
              <a:ext cx="140208" cy="1615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0817" y="601090"/>
              <a:ext cx="505091" cy="1661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62777" y="605663"/>
              <a:ext cx="608533" cy="1615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58563" y="765683"/>
              <a:ext cx="1185392" cy="1615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69813" y="765683"/>
              <a:ext cx="176784" cy="1615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90209" y="761111"/>
              <a:ext cx="503351" cy="1661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30645" y="765683"/>
              <a:ext cx="608533" cy="161544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604224" y="2000495"/>
            <a:ext cx="8956040" cy="2113915"/>
            <a:chOff x="1604224" y="2000495"/>
            <a:chExt cx="8956040" cy="2113915"/>
          </a:xfrm>
        </p:grpSpPr>
        <p:sp>
          <p:nvSpPr>
            <p:cNvPr id="19" name="object 19"/>
            <p:cNvSpPr/>
            <p:nvPr/>
          </p:nvSpPr>
          <p:spPr>
            <a:xfrm>
              <a:off x="1604224" y="2000495"/>
              <a:ext cx="8956040" cy="691515"/>
            </a:xfrm>
            <a:custGeom>
              <a:avLst/>
              <a:gdLst/>
              <a:ahLst/>
              <a:cxnLst/>
              <a:rect l="l" t="t" r="r" b="b"/>
              <a:pathLst>
                <a:path w="8956040" h="691514">
                  <a:moveTo>
                    <a:pt x="8955816" y="0"/>
                  </a:moveTo>
                  <a:lnTo>
                    <a:pt x="0" y="0"/>
                  </a:lnTo>
                  <a:lnTo>
                    <a:pt x="0" y="690958"/>
                  </a:lnTo>
                  <a:lnTo>
                    <a:pt x="6028339" y="690958"/>
                  </a:lnTo>
                  <a:lnTo>
                    <a:pt x="8955816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604224" y="2682827"/>
              <a:ext cx="6064885" cy="1431925"/>
            </a:xfrm>
            <a:custGeom>
              <a:avLst/>
              <a:gdLst/>
              <a:ahLst/>
              <a:cxnLst/>
              <a:rect l="l" t="t" r="r" b="b"/>
              <a:pathLst>
                <a:path w="6064884" h="1431925">
                  <a:moveTo>
                    <a:pt x="6064889" y="0"/>
                  </a:moveTo>
                  <a:lnTo>
                    <a:pt x="0" y="0"/>
                  </a:lnTo>
                  <a:lnTo>
                    <a:pt x="0" y="1431467"/>
                  </a:lnTo>
                  <a:lnTo>
                    <a:pt x="60648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8905607" y="2082659"/>
            <a:ext cx="124460" cy="160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50" spc="-310" b="1">
                <a:latin typeface="Verdana"/>
                <a:cs typeface="Verdana"/>
              </a:rPr>
              <a:t>%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28648" y="1996422"/>
            <a:ext cx="650875" cy="160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50" spc="25" b="1">
                <a:latin typeface="Verdana"/>
                <a:cs typeface="Verdana"/>
              </a:rPr>
              <a:t>E</a:t>
            </a:r>
            <a:r>
              <a:rPr dirty="0" sz="850" spc="-65" b="1">
                <a:latin typeface="Verdana"/>
                <a:cs typeface="Verdana"/>
              </a:rPr>
              <a:t>S</a:t>
            </a:r>
            <a:r>
              <a:rPr dirty="0" sz="850" spc="-45" b="1">
                <a:latin typeface="Verdana"/>
                <a:cs typeface="Verdana"/>
              </a:rPr>
              <a:t>T</a:t>
            </a:r>
            <a:r>
              <a:rPr dirty="0" sz="850" spc="-195" b="1">
                <a:latin typeface="Verdana"/>
                <a:cs typeface="Verdana"/>
              </a:rPr>
              <a:t>I</a:t>
            </a:r>
            <a:r>
              <a:rPr dirty="0" sz="850" b="1">
                <a:latin typeface="Verdana"/>
                <a:cs typeface="Verdana"/>
              </a:rPr>
              <a:t>M</a:t>
            </a:r>
            <a:r>
              <a:rPr dirty="0" sz="850" spc="-10" b="1">
                <a:latin typeface="Verdana"/>
                <a:cs typeface="Verdana"/>
              </a:rPr>
              <a:t>A</a:t>
            </a:r>
            <a:r>
              <a:rPr dirty="0" sz="850" spc="-20" b="1">
                <a:latin typeface="Verdana"/>
                <a:cs typeface="Verdana"/>
              </a:rPr>
              <a:t>T</a:t>
            </a:r>
            <a:r>
              <a:rPr dirty="0" sz="850" spc="-195" b="1">
                <a:latin typeface="Verdana"/>
                <a:cs typeface="Verdana"/>
              </a:rPr>
              <a:t>I</a:t>
            </a:r>
            <a:r>
              <a:rPr dirty="0" sz="850" spc="10" b="1">
                <a:latin typeface="Verdana"/>
                <a:cs typeface="Verdana"/>
              </a:rPr>
              <a:t>V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03281" y="2195100"/>
            <a:ext cx="4300855" cy="188087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0955">
              <a:lnSpc>
                <a:spcPct val="100000"/>
              </a:lnSpc>
              <a:spcBef>
                <a:spcPts val="130"/>
              </a:spcBef>
            </a:pPr>
            <a:r>
              <a:rPr dirty="0" sz="1600" spc="-50" b="1">
                <a:latin typeface="Verdana"/>
                <a:cs typeface="Verdana"/>
              </a:rPr>
              <a:t>MORADIA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60">
                <a:latin typeface="Verdana"/>
                <a:cs typeface="Verdana"/>
              </a:rPr>
              <a:t>U</a:t>
            </a:r>
            <a:r>
              <a:rPr dirty="0" sz="1300" spc="120">
                <a:latin typeface="Verdana"/>
                <a:cs typeface="Verdana"/>
              </a:rPr>
              <a:t>M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40">
                <a:latin typeface="Verdana"/>
                <a:cs typeface="Verdana"/>
              </a:rPr>
              <a:t>N</a:t>
            </a:r>
            <a:r>
              <a:rPr dirty="0" sz="1300" spc="-5">
                <a:latin typeface="Verdana"/>
                <a:cs typeface="Verdana"/>
              </a:rPr>
              <a:t>TO</a:t>
            </a:r>
            <a:r>
              <a:rPr dirty="0" sz="1300" spc="-120">
                <a:latin typeface="Verdana"/>
                <a:cs typeface="Verdana"/>
              </a:rPr>
              <a:t> 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35">
                <a:latin typeface="Verdana"/>
                <a:cs typeface="Verdana"/>
              </a:rPr>
              <a:t>A</a:t>
            </a:r>
            <a:r>
              <a:rPr dirty="0" sz="1300" spc="-100">
                <a:latin typeface="Verdana"/>
                <a:cs typeface="Verdana"/>
              </a:rPr>
              <a:t> </a:t>
            </a:r>
            <a:r>
              <a:rPr dirty="0" sz="1300" spc="60">
                <a:latin typeface="Verdana"/>
                <a:cs typeface="Verdana"/>
              </a:rPr>
              <a:t>F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-15">
                <a:latin typeface="Verdana"/>
                <a:cs typeface="Verdana"/>
              </a:rPr>
              <a:t>V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15">
                <a:latin typeface="Verdana"/>
                <a:cs typeface="Verdana"/>
              </a:rPr>
              <a:t>L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-85">
                <a:latin typeface="Verdana"/>
                <a:cs typeface="Verdana"/>
              </a:rPr>
              <a:t>Z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35">
                <a:latin typeface="Verdana"/>
                <a:cs typeface="Verdana"/>
              </a:rPr>
              <a:t>Ç</a:t>
            </a:r>
            <a:r>
              <a:rPr dirty="0" sz="1300" spc="55">
                <a:latin typeface="Verdana"/>
                <a:cs typeface="Verdana"/>
              </a:rPr>
              <a:t>Ã</a:t>
            </a:r>
            <a:r>
              <a:rPr dirty="0" sz="1300" spc="55">
                <a:latin typeface="Verdana"/>
                <a:cs typeface="Verdana"/>
              </a:rPr>
              <a:t>O</a:t>
            </a:r>
            <a:endParaRPr sz="1300">
              <a:latin typeface="Verdana"/>
              <a:cs typeface="Verdana"/>
            </a:endParaRPr>
          </a:p>
          <a:p>
            <a:pPr marL="12700" marR="5080">
              <a:lnSpc>
                <a:spcPct val="143800"/>
              </a:lnSpc>
            </a:pP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35">
                <a:latin typeface="Verdana"/>
                <a:cs typeface="Verdana"/>
              </a:rPr>
              <a:t>C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-80">
                <a:latin typeface="Verdana"/>
                <a:cs typeface="Verdana"/>
              </a:rPr>
              <a:t>SS</a:t>
            </a:r>
            <a:r>
              <a:rPr dirty="0" sz="1300" spc="55">
                <a:latin typeface="Verdana"/>
                <a:cs typeface="Verdana"/>
              </a:rPr>
              <a:t>O</a:t>
            </a:r>
            <a:r>
              <a:rPr dirty="0" sz="1300" spc="-120">
                <a:latin typeface="Verdana"/>
                <a:cs typeface="Verdana"/>
              </a:rPr>
              <a:t> </a:t>
            </a:r>
            <a:r>
              <a:rPr dirty="0" sz="1300" spc="15">
                <a:latin typeface="Verdana"/>
                <a:cs typeface="Verdana"/>
              </a:rPr>
              <a:t>L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120">
                <a:latin typeface="Verdana"/>
                <a:cs typeface="Verdana"/>
              </a:rPr>
              <a:t>M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-15">
                <a:latin typeface="Verdana"/>
                <a:cs typeface="Verdana"/>
              </a:rPr>
              <a:t>T</a:t>
            </a:r>
            <a:r>
              <a:rPr dirty="0" sz="1300" spc="5">
                <a:latin typeface="Verdana"/>
                <a:cs typeface="Verdana"/>
              </a:rPr>
              <a:t>A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55">
                <a:latin typeface="Verdana"/>
                <a:cs typeface="Verdana"/>
              </a:rPr>
              <a:t>O</a:t>
            </a:r>
            <a:r>
              <a:rPr dirty="0" sz="1300" spc="-120">
                <a:latin typeface="Verdana"/>
                <a:cs typeface="Verdana"/>
              </a:rPr>
              <a:t> </a:t>
            </a:r>
            <a:r>
              <a:rPr dirty="0" sz="1300" spc="35">
                <a:latin typeface="Verdana"/>
                <a:cs typeface="Verdana"/>
              </a:rPr>
              <a:t>A</a:t>
            </a:r>
            <a:r>
              <a:rPr dirty="0" sz="1300" spc="-100">
                <a:latin typeface="Verdana"/>
                <a:cs typeface="Verdana"/>
              </a:rPr>
              <a:t> </a:t>
            </a:r>
            <a:r>
              <a:rPr dirty="0" sz="1300" spc="-80">
                <a:latin typeface="Verdana"/>
                <a:cs typeface="Verdana"/>
              </a:rPr>
              <a:t>S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35">
                <a:latin typeface="Verdana"/>
                <a:cs typeface="Verdana"/>
              </a:rPr>
              <a:t>R</a:t>
            </a:r>
            <a:r>
              <a:rPr dirty="0" sz="1300" spc="-15">
                <a:latin typeface="Verdana"/>
                <a:cs typeface="Verdana"/>
              </a:rPr>
              <a:t>V</a:t>
            </a:r>
            <a:r>
              <a:rPr dirty="0" sz="1300" spc="-145">
                <a:latin typeface="Verdana"/>
                <a:cs typeface="Verdana"/>
              </a:rPr>
              <a:t>I</a:t>
            </a:r>
            <a:r>
              <a:rPr dirty="0" sz="1300" spc="35">
                <a:latin typeface="Verdana"/>
                <a:cs typeface="Verdana"/>
              </a:rPr>
              <a:t>Ç</a:t>
            </a:r>
            <a:r>
              <a:rPr dirty="0" sz="1300" spc="-20">
                <a:latin typeface="Verdana"/>
                <a:cs typeface="Verdana"/>
              </a:rPr>
              <a:t>OS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40">
                <a:latin typeface="Verdana"/>
                <a:cs typeface="Verdana"/>
              </a:rPr>
              <a:t>E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-80">
                <a:latin typeface="Verdana"/>
                <a:cs typeface="Verdana"/>
              </a:rPr>
              <a:t>S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60">
                <a:latin typeface="Verdana"/>
                <a:cs typeface="Verdana"/>
              </a:rPr>
              <a:t>Ú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40">
                <a:latin typeface="Verdana"/>
                <a:cs typeface="Verdana"/>
              </a:rPr>
              <a:t>E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40">
                <a:latin typeface="Verdana"/>
                <a:cs typeface="Verdana"/>
              </a:rPr>
              <a:t>E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60">
                <a:latin typeface="Verdana"/>
                <a:cs typeface="Verdana"/>
              </a:rPr>
              <a:t>U</a:t>
            </a:r>
            <a:r>
              <a:rPr dirty="0" sz="1300" spc="10">
                <a:latin typeface="Verdana"/>
                <a:cs typeface="Verdana"/>
              </a:rPr>
              <a:t>C  </a:t>
            </a:r>
            <a:r>
              <a:rPr dirty="0" sz="1300" spc="55">
                <a:latin typeface="Verdana"/>
                <a:cs typeface="Verdana"/>
              </a:rPr>
              <a:t>F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15">
                <a:latin typeface="Verdana"/>
                <a:cs typeface="Verdana"/>
              </a:rPr>
              <a:t>L</a:t>
            </a:r>
            <a:r>
              <a:rPr dirty="0" sz="1300" spc="-15">
                <a:latin typeface="Verdana"/>
                <a:cs typeface="Verdana"/>
              </a:rPr>
              <a:t>TA</a:t>
            </a:r>
            <a:r>
              <a:rPr dirty="0" sz="1300" spc="-95">
                <a:latin typeface="Verdana"/>
                <a:cs typeface="Verdana"/>
              </a:rPr>
              <a:t> 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40">
                <a:latin typeface="Verdana"/>
                <a:cs typeface="Verdana"/>
              </a:rPr>
              <a:t>E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160">
                <a:latin typeface="Verdana"/>
                <a:cs typeface="Verdana"/>
              </a:rPr>
              <a:t>P</a:t>
            </a:r>
            <a:r>
              <a:rPr dirty="0" sz="1300" spc="15">
                <a:latin typeface="Verdana"/>
                <a:cs typeface="Verdana"/>
              </a:rPr>
              <a:t>L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40">
                <a:latin typeface="Verdana"/>
                <a:cs typeface="Verdana"/>
              </a:rPr>
              <a:t>N</a:t>
            </a:r>
            <a:r>
              <a:rPr dirty="0" sz="1300" spc="-20">
                <a:latin typeface="Verdana"/>
                <a:cs typeface="Verdana"/>
              </a:rPr>
              <a:t>OS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40">
                <a:latin typeface="Verdana"/>
                <a:cs typeface="Verdana"/>
              </a:rPr>
              <a:t>E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35">
                <a:latin typeface="Verdana"/>
                <a:cs typeface="Verdana"/>
              </a:rPr>
              <a:t>C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-80">
                <a:latin typeface="Verdana"/>
                <a:cs typeface="Verdana"/>
              </a:rPr>
              <a:t>SS</a:t>
            </a:r>
            <a:r>
              <a:rPr dirty="0" sz="1300" spc="55">
                <a:latin typeface="Verdana"/>
                <a:cs typeface="Verdana"/>
              </a:rPr>
              <a:t>O</a:t>
            </a:r>
            <a:r>
              <a:rPr dirty="0" sz="1300" spc="-120">
                <a:latin typeface="Verdana"/>
                <a:cs typeface="Verdana"/>
              </a:rPr>
              <a:t> </a:t>
            </a:r>
            <a:r>
              <a:rPr dirty="0" sz="1300" spc="160">
                <a:latin typeface="Verdana"/>
                <a:cs typeface="Verdana"/>
              </a:rPr>
              <a:t>P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35">
                <a:latin typeface="Verdana"/>
                <a:cs typeface="Verdana"/>
              </a:rPr>
              <a:t>R</a:t>
            </a:r>
            <a:r>
              <a:rPr dirty="0" sz="1300" spc="35">
                <a:latin typeface="Verdana"/>
                <a:cs typeface="Verdana"/>
              </a:rPr>
              <a:t>A</a:t>
            </a:r>
            <a:endParaRPr sz="1300">
              <a:latin typeface="Verdana"/>
              <a:cs typeface="Verdana"/>
            </a:endParaRPr>
          </a:p>
          <a:p>
            <a:pPr marL="12700" marR="2520950">
              <a:lnSpc>
                <a:spcPct val="143800"/>
              </a:lnSpc>
              <a:spcBef>
                <a:spcPts val="209"/>
              </a:spcBef>
            </a:pP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60">
                <a:latin typeface="Verdana"/>
                <a:cs typeface="Verdana"/>
              </a:rPr>
              <a:t>U</a:t>
            </a:r>
            <a:r>
              <a:rPr dirty="0" sz="1300" spc="120">
                <a:latin typeface="Verdana"/>
                <a:cs typeface="Verdana"/>
              </a:rPr>
              <a:t>M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40">
                <a:latin typeface="Verdana"/>
                <a:cs typeface="Verdana"/>
              </a:rPr>
              <a:t>N</a:t>
            </a:r>
            <a:r>
              <a:rPr dirty="0" sz="1300" spc="-5">
                <a:latin typeface="Verdana"/>
                <a:cs typeface="Verdana"/>
              </a:rPr>
              <a:t>TO</a:t>
            </a:r>
            <a:r>
              <a:rPr dirty="0" sz="1300" spc="-120">
                <a:latin typeface="Verdana"/>
                <a:cs typeface="Verdana"/>
              </a:rPr>
              <a:t> </a:t>
            </a:r>
            <a:r>
              <a:rPr dirty="0" sz="1300" spc="75">
                <a:latin typeface="Verdana"/>
                <a:cs typeface="Verdana"/>
              </a:rPr>
              <a:t>D</a:t>
            </a:r>
            <a:r>
              <a:rPr dirty="0" sz="1300" spc="55">
                <a:latin typeface="Verdana"/>
                <a:cs typeface="Verdana"/>
              </a:rPr>
              <a:t>A</a:t>
            </a:r>
            <a:r>
              <a:rPr dirty="0" sz="1300" spc="-95">
                <a:latin typeface="Verdana"/>
                <a:cs typeface="Verdana"/>
              </a:rPr>
              <a:t>S</a:t>
            </a:r>
            <a:r>
              <a:rPr dirty="0" sz="1300" spc="-105">
                <a:latin typeface="Verdana"/>
                <a:cs typeface="Verdana"/>
              </a:rPr>
              <a:t> </a:t>
            </a:r>
            <a:r>
              <a:rPr dirty="0" sz="1300" spc="160">
                <a:latin typeface="Verdana"/>
                <a:cs typeface="Verdana"/>
              </a:rPr>
              <a:t>P</a:t>
            </a:r>
            <a:r>
              <a:rPr dirty="0" sz="1300" spc="55">
                <a:latin typeface="Verdana"/>
                <a:cs typeface="Verdana"/>
              </a:rPr>
              <a:t>E</a:t>
            </a:r>
            <a:r>
              <a:rPr dirty="0" sz="1300" spc="-80">
                <a:latin typeface="Verdana"/>
                <a:cs typeface="Verdana"/>
              </a:rPr>
              <a:t>S</a:t>
            </a:r>
            <a:r>
              <a:rPr dirty="0" sz="1300" spc="-65">
                <a:latin typeface="Verdana"/>
                <a:cs typeface="Verdana"/>
              </a:rPr>
              <a:t>S  </a:t>
            </a:r>
            <a:r>
              <a:rPr dirty="0" sz="1300" spc="25">
                <a:latin typeface="Verdana"/>
                <a:cs typeface="Verdana"/>
              </a:rPr>
              <a:t>VULNE</a:t>
            </a:r>
            <a:endParaRPr sz="1300">
              <a:latin typeface="Verdana"/>
              <a:cs typeface="Verdan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595627" y="1991920"/>
            <a:ext cx="7821930" cy="1839595"/>
            <a:chOff x="1595627" y="1991920"/>
            <a:chExt cx="7821930" cy="1839595"/>
          </a:xfrm>
        </p:grpSpPr>
        <p:sp>
          <p:nvSpPr>
            <p:cNvPr id="25" name="object 25"/>
            <p:cNvSpPr/>
            <p:nvPr/>
          </p:nvSpPr>
          <p:spPr>
            <a:xfrm>
              <a:off x="1599926" y="2682795"/>
              <a:ext cx="6069330" cy="8890"/>
            </a:xfrm>
            <a:custGeom>
              <a:avLst/>
              <a:gdLst/>
              <a:ahLst/>
              <a:cxnLst/>
              <a:rect l="l" t="t" r="r" b="b"/>
              <a:pathLst>
                <a:path w="6069330" h="8889">
                  <a:moveTo>
                    <a:pt x="6069321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6032880" y="8600"/>
                  </a:lnTo>
                  <a:lnTo>
                    <a:pt x="6069321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1595627" y="2682853"/>
              <a:ext cx="6073775" cy="8890"/>
            </a:xfrm>
            <a:custGeom>
              <a:avLst/>
              <a:gdLst/>
              <a:ahLst/>
              <a:cxnLst/>
              <a:rect l="l" t="t" r="r" b="b"/>
              <a:pathLst>
                <a:path w="6073775" h="8889">
                  <a:moveTo>
                    <a:pt x="6073376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6036936" y="8600"/>
                  </a:lnTo>
                  <a:lnTo>
                    <a:pt x="6073376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8505431" y="1991931"/>
              <a:ext cx="912494" cy="494030"/>
            </a:xfrm>
            <a:custGeom>
              <a:avLst/>
              <a:gdLst/>
              <a:ahLst/>
              <a:cxnLst/>
              <a:rect l="l" t="t" r="r" b="b"/>
              <a:pathLst>
                <a:path w="912495" h="494030">
                  <a:moveTo>
                    <a:pt x="663930" y="336804"/>
                  </a:moveTo>
                  <a:lnTo>
                    <a:pt x="25793" y="336804"/>
                  </a:lnTo>
                  <a:lnTo>
                    <a:pt x="25793" y="0"/>
                  </a:lnTo>
                  <a:lnTo>
                    <a:pt x="0" y="0"/>
                  </a:lnTo>
                  <a:lnTo>
                    <a:pt x="0" y="493509"/>
                  </a:lnTo>
                  <a:lnTo>
                    <a:pt x="25793" y="487426"/>
                  </a:lnTo>
                  <a:lnTo>
                    <a:pt x="25793" y="362610"/>
                  </a:lnTo>
                  <a:lnTo>
                    <a:pt x="554609" y="362610"/>
                  </a:lnTo>
                  <a:lnTo>
                    <a:pt x="663930" y="336804"/>
                  </a:lnTo>
                  <a:close/>
                </a:path>
                <a:path w="912495" h="494030">
                  <a:moveTo>
                    <a:pt x="912050" y="0"/>
                  </a:moveTo>
                  <a:lnTo>
                    <a:pt x="886256" y="0"/>
                  </a:lnTo>
                  <a:lnTo>
                    <a:pt x="886256" y="284327"/>
                  </a:lnTo>
                  <a:lnTo>
                    <a:pt x="912050" y="278244"/>
                  </a:lnTo>
                  <a:lnTo>
                    <a:pt x="912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599926" y="2967804"/>
              <a:ext cx="4862195" cy="8890"/>
            </a:xfrm>
            <a:custGeom>
              <a:avLst/>
              <a:gdLst/>
              <a:ahLst/>
              <a:cxnLst/>
              <a:rect l="l" t="t" r="r" b="b"/>
              <a:pathLst>
                <a:path w="4862195" h="8889">
                  <a:moveTo>
                    <a:pt x="4861788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4825348" y="8600"/>
                  </a:lnTo>
                  <a:lnTo>
                    <a:pt x="4861788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595627" y="2967804"/>
              <a:ext cx="4866640" cy="8890"/>
            </a:xfrm>
            <a:custGeom>
              <a:avLst/>
              <a:gdLst/>
              <a:ahLst/>
              <a:cxnLst/>
              <a:rect l="l" t="t" r="r" b="b"/>
              <a:pathLst>
                <a:path w="4866640" h="8889">
                  <a:moveTo>
                    <a:pt x="4866086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4829646" y="8600"/>
                  </a:lnTo>
                  <a:lnTo>
                    <a:pt x="4866086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599926" y="3252778"/>
              <a:ext cx="3654425" cy="8890"/>
            </a:xfrm>
            <a:custGeom>
              <a:avLst/>
              <a:gdLst/>
              <a:ahLst/>
              <a:cxnLst/>
              <a:rect l="l" t="t" r="r" b="b"/>
              <a:pathLst>
                <a:path w="3654425" h="8889">
                  <a:moveTo>
                    <a:pt x="3654401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3617960" y="8600"/>
                  </a:lnTo>
                  <a:lnTo>
                    <a:pt x="3654401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595627" y="3252778"/>
              <a:ext cx="3658870" cy="8890"/>
            </a:xfrm>
            <a:custGeom>
              <a:avLst/>
              <a:gdLst/>
              <a:ahLst/>
              <a:cxnLst/>
              <a:rect l="l" t="t" r="r" b="b"/>
              <a:pathLst>
                <a:path w="3658870" h="8889">
                  <a:moveTo>
                    <a:pt x="3658699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3622259" y="8600"/>
                  </a:lnTo>
                  <a:lnTo>
                    <a:pt x="3658699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599926" y="3537752"/>
              <a:ext cx="2447290" cy="8890"/>
            </a:xfrm>
            <a:custGeom>
              <a:avLst/>
              <a:gdLst/>
              <a:ahLst/>
              <a:cxnLst/>
              <a:rect l="l" t="t" r="r" b="b"/>
              <a:pathLst>
                <a:path w="2447290" h="8889">
                  <a:moveTo>
                    <a:pt x="2447013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2410573" y="8600"/>
                  </a:lnTo>
                  <a:lnTo>
                    <a:pt x="244701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1595627" y="3537752"/>
              <a:ext cx="2451735" cy="8890"/>
            </a:xfrm>
            <a:custGeom>
              <a:avLst/>
              <a:gdLst/>
              <a:ahLst/>
              <a:cxnLst/>
              <a:rect l="l" t="t" r="r" b="b"/>
              <a:pathLst>
                <a:path w="2451735" h="8889">
                  <a:moveTo>
                    <a:pt x="2451312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2414872" y="8600"/>
                  </a:lnTo>
                  <a:lnTo>
                    <a:pt x="2451312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1599926" y="3822726"/>
              <a:ext cx="1240155" cy="8890"/>
            </a:xfrm>
            <a:custGeom>
              <a:avLst/>
              <a:gdLst/>
              <a:ahLst/>
              <a:cxnLst/>
              <a:rect l="l" t="t" r="r" b="b"/>
              <a:pathLst>
                <a:path w="1240155" h="8889">
                  <a:moveTo>
                    <a:pt x="1239626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1203186" y="8600"/>
                  </a:lnTo>
                  <a:lnTo>
                    <a:pt x="1239626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595627" y="3822726"/>
              <a:ext cx="1243965" cy="8890"/>
            </a:xfrm>
            <a:custGeom>
              <a:avLst/>
              <a:gdLst/>
              <a:ahLst/>
              <a:cxnLst/>
              <a:rect l="l" t="t" r="r" b="b"/>
              <a:pathLst>
                <a:path w="1243964" h="8889">
                  <a:moveTo>
                    <a:pt x="1243925" y="0"/>
                  </a:moveTo>
                  <a:lnTo>
                    <a:pt x="0" y="0"/>
                  </a:lnTo>
                  <a:lnTo>
                    <a:pt x="0" y="8600"/>
                  </a:lnTo>
                  <a:lnTo>
                    <a:pt x="1207484" y="8600"/>
                  </a:lnTo>
                  <a:lnTo>
                    <a:pt x="124392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86310" y="6594957"/>
            <a:ext cx="253746" cy="1889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4319" y="325882"/>
            <a:ext cx="2174875" cy="11233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70">
                <a:solidFill>
                  <a:srgbClr val="FFFFFF"/>
                </a:solidFill>
              </a:rPr>
              <a:t>Crescimento </a:t>
            </a:r>
            <a:r>
              <a:rPr dirty="0" sz="2400" spc="-65">
                <a:solidFill>
                  <a:srgbClr val="FFFFFF"/>
                </a:solidFill>
              </a:rPr>
              <a:t> </a:t>
            </a:r>
            <a:r>
              <a:rPr dirty="0" sz="2400" spc="-75">
                <a:solidFill>
                  <a:srgbClr val="FFFFFF"/>
                </a:solidFill>
              </a:rPr>
              <a:t>Desordenado  </a:t>
            </a:r>
            <a:r>
              <a:rPr dirty="0" sz="2400" spc="-70">
                <a:solidFill>
                  <a:srgbClr val="FFFFFF"/>
                </a:solidFill>
              </a:rPr>
              <a:t>da</a:t>
            </a:r>
            <a:r>
              <a:rPr dirty="0" sz="2400" spc="-145">
                <a:solidFill>
                  <a:srgbClr val="FFFFFF"/>
                </a:solidFill>
              </a:rPr>
              <a:t> </a:t>
            </a:r>
            <a:r>
              <a:rPr dirty="0" sz="2400" spc="25">
                <a:solidFill>
                  <a:srgbClr val="FFFFFF"/>
                </a:solidFill>
              </a:rPr>
              <a:t>C</a:t>
            </a:r>
            <a:r>
              <a:rPr dirty="0" sz="2400" spc="-70">
                <a:solidFill>
                  <a:srgbClr val="FFFFFF"/>
                </a:solidFill>
              </a:rPr>
              <a:t>idade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4758563" y="285241"/>
            <a:ext cx="3110230" cy="320040"/>
            <a:chOff x="4758563" y="285241"/>
            <a:chExt cx="3110230" cy="320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8563" y="285241"/>
              <a:ext cx="3110102" cy="1615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8563" y="443433"/>
              <a:ext cx="826554" cy="16184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517260" y="424637"/>
            <a:ext cx="8255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º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58563" y="443433"/>
            <a:ext cx="2573020" cy="483870"/>
            <a:chOff x="4758563" y="443433"/>
            <a:chExt cx="2573020" cy="4838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9877" y="443433"/>
              <a:ext cx="1711578" cy="1618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8563" y="605663"/>
              <a:ext cx="718553" cy="1615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6931" y="605663"/>
              <a:ext cx="140208" cy="1615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0817" y="601090"/>
              <a:ext cx="505091" cy="1661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62777" y="605663"/>
              <a:ext cx="608533" cy="1615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58563" y="765683"/>
              <a:ext cx="1185392" cy="1615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69813" y="765683"/>
              <a:ext cx="176784" cy="1615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90209" y="761111"/>
              <a:ext cx="503351" cy="1661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30645" y="765683"/>
              <a:ext cx="608533" cy="1615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84786" y="6594957"/>
            <a:ext cx="258318" cy="1889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4319" y="508761"/>
            <a:ext cx="1805939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145">
                <a:solidFill>
                  <a:srgbClr val="FFFFFF"/>
                </a:solidFill>
              </a:rPr>
              <a:t>Ilu</a:t>
            </a:r>
            <a:r>
              <a:rPr dirty="0" sz="2400" spc="-280">
                <a:solidFill>
                  <a:srgbClr val="FFFFFF"/>
                </a:solidFill>
              </a:rPr>
              <a:t>m</a:t>
            </a:r>
            <a:r>
              <a:rPr dirty="0" sz="2400" spc="-70">
                <a:solidFill>
                  <a:srgbClr val="FFFFFF"/>
                </a:solidFill>
              </a:rPr>
              <a:t>inação  </a:t>
            </a:r>
            <a:r>
              <a:rPr dirty="0" sz="2400" spc="-60">
                <a:solidFill>
                  <a:srgbClr val="FFFFFF"/>
                </a:solidFill>
              </a:rPr>
              <a:t>Pública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4758563" y="285241"/>
            <a:ext cx="3110230" cy="320040"/>
            <a:chOff x="4758563" y="285241"/>
            <a:chExt cx="3110230" cy="320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8563" y="285241"/>
              <a:ext cx="3110102" cy="1615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8563" y="443433"/>
              <a:ext cx="826554" cy="16184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517260" y="424637"/>
            <a:ext cx="8255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º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58563" y="443433"/>
            <a:ext cx="2573020" cy="483870"/>
            <a:chOff x="4758563" y="443433"/>
            <a:chExt cx="2573020" cy="4838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9877" y="443433"/>
              <a:ext cx="1711578" cy="1618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8563" y="605663"/>
              <a:ext cx="718553" cy="1615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6931" y="605663"/>
              <a:ext cx="140208" cy="1615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0817" y="601090"/>
              <a:ext cx="505091" cy="1661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62777" y="605663"/>
              <a:ext cx="608533" cy="1615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58563" y="765683"/>
              <a:ext cx="1185392" cy="1615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69813" y="765683"/>
              <a:ext cx="176784" cy="1615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90209" y="761111"/>
              <a:ext cx="503351" cy="1661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30645" y="765683"/>
              <a:ext cx="608533" cy="161544"/>
            </a:xfrm>
            <a:prstGeom prst="rect">
              <a:avLst/>
            </a:prstGeom>
          </p:spPr>
        </p:pic>
      </p:grp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1595627" y="2005017"/>
          <a:ext cx="9001125" cy="1547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22770"/>
                <a:gridCol w="886459"/>
                <a:gridCol w="1191895"/>
              </a:tblGrid>
              <a:tr h="341575">
                <a:tc rowSpan="2"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600" b="1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600" spc="25" b="1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UMI</a:t>
                      </a:r>
                      <a:r>
                        <a:rPr dirty="0" sz="1600" spc="-35" b="1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600" spc="-35" b="1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600" spc="20" b="1">
                          <a:latin typeface="Verdana"/>
                          <a:cs typeface="Verdana"/>
                        </a:rPr>
                        <a:t>Ç</a:t>
                      </a:r>
                      <a:r>
                        <a:rPr dirty="0" sz="1600" spc="-35" b="1">
                          <a:latin typeface="Verdana"/>
                          <a:cs typeface="Verdana"/>
                        </a:rPr>
                        <a:t>Ã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600" spc="-100" b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600" spc="20" b="1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Ú</a:t>
                      </a:r>
                      <a:r>
                        <a:rPr dirty="0" sz="1600" spc="-30" b="1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1600" spc="25" b="1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600" spc="20" b="1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A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B="0" marT="177165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dirty="0" sz="850" b="1">
                          <a:latin typeface="Verdana"/>
                          <a:cs typeface="Verdana"/>
                        </a:rPr>
                        <a:t>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9906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850" spc="-45" b="1">
                          <a:latin typeface="Verdana"/>
                          <a:cs typeface="Verdana"/>
                        </a:rPr>
                        <a:t>ESTIMATIVA</a:t>
                      </a:r>
                      <a:endParaRPr sz="850">
                        <a:latin typeface="Verdana"/>
                        <a:cs typeface="Verdana"/>
                      </a:endParaRPr>
                    </a:p>
                    <a:p>
                      <a:pPr algn="ctr" marR="31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850" spc="20" b="1">
                          <a:latin typeface="Verdana"/>
                          <a:cs typeface="Verdana"/>
                        </a:rPr>
                        <a:t>DE</a:t>
                      </a:r>
                      <a:r>
                        <a:rPr dirty="0" sz="850" spc="-50" b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50" spc="-20" b="1">
                          <a:latin typeface="Verdana"/>
                          <a:cs typeface="Verdana"/>
                        </a:rPr>
                        <a:t>ELEITORES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13335">
                    <a:lnL w="28575">
                      <a:solidFill>
                        <a:srgbClr val="FFFFFF"/>
                      </a:solidFill>
                      <a:prstDash val="solid"/>
                    </a:lnL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34577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77165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350" spc="-215" b="1">
                          <a:latin typeface="Verdana"/>
                          <a:cs typeface="Verdana"/>
                        </a:rPr>
                        <a:t>0,7%</a:t>
                      </a:r>
                      <a:endParaRPr sz="1350">
                        <a:latin typeface="Verdana"/>
                        <a:cs typeface="Verdana"/>
                      </a:endParaRPr>
                    </a:p>
                  </a:txBody>
                  <a:tcPr marL="0" marR="0" marB="0" marT="6604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451484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350" spc="-220" b="1">
                          <a:latin typeface="Verdana"/>
                          <a:cs typeface="Verdana"/>
                        </a:rPr>
                        <a:t>391</a:t>
                      </a:r>
                      <a:endParaRPr sz="1350">
                        <a:latin typeface="Verdana"/>
                        <a:cs typeface="Verdana"/>
                      </a:endParaRPr>
                    </a:p>
                  </a:txBody>
                  <a:tcPr marL="0" marR="0" marB="0" marT="6604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</a:tr>
              <a:tr h="285285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300" spc="1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-4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300" spc="-10">
                          <a:latin typeface="Verdana"/>
                          <a:cs typeface="Verdana"/>
                        </a:rPr>
                        <a:t>F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13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4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300" spc="-25">
                          <a:latin typeface="Verdana"/>
                          <a:cs typeface="Verdana"/>
                        </a:rPr>
                        <a:t>V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2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300" spc="-40">
                          <a:latin typeface="Verdana"/>
                          <a:cs typeface="Verdana"/>
                        </a:rPr>
                        <a:t>H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A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810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300" spc="-120">
                          <a:latin typeface="Verdana"/>
                          <a:cs typeface="Verdana"/>
                        </a:rPr>
                        <a:t>49,3%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810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686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300" spc="-160">
                          <a:latin typeface="Verdana"/>
                          <a:cs typeface="Verdana"/>
                        </a:rPr>
                        <a:t>193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810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5428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30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-4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3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300" spc="-30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13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Ç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Ã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-1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S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1206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300" spc="-135">
                          <a:latin typeface="Verdana"/>
                          <a:cs typeface="Verdana"/>
                        </a:rPr>
                        <a:t>26,8%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810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603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300" spc="-135">
                          <a:latin typeface="Verdana"/>
                          <a:cs typeface="Verdana"/>
                        </a:rPr>
                        <a:t>105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810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9360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300" spc="-10">
                          <a:latin typeface="Verdana"/>
                          <a:cs typeface="Verdana"/>
                        </a:rPr>
                        <a:t>F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-2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TA</a:t>
                      </a:r>
                      <a:r>
                        <a:rPr dirty="0" sz="13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-2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3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300" spc="-1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-4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Ç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Ã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-1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Q</a:t>
                      </a:r>
                      <a:r>
                        <a:rPr dirty="0" sz="1300" spc="-15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300" spc="-13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-25">
                          <a:latin typeface="Verdana"/>
                          <a:cs typeface="Verdana"/>
                        </a:rPr>
                        <a:t>V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300" spc="-10">
                          <a:latin typeface="Verdana"/>
                          <a:cs typeface="Verdana"/>
                        </a:rPr>
                        <a:t>Ú</a:t>
                      </a:r>
                      <a:r>
                        <a:rPr dirty="0" sz="1300" spc="-30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1300" spc="-2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S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12065">
                    <a:lnT w="9525">
                      <a:solidFill>
                        <a:srgbClr val="D9D9D9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300" spc="-145">
                          <a:latin typeface="Verdana"/>
                          <a:cs typeface="Verdana"/>
                        </a:rPr>
                        <a:t>23,9%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8100">
                    <a:lnT w="9525">
                      <a:solidFill>
                        <a:srgbClr val="D9D9D9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46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300" spc="-50">
                          <a:latin typeface="Verdana"/>
                          <a:cs typeface="Verdana"/>
                        </a:rPr>
                        <a:t>93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8100">
                    <a:lnT w="9525">
                      <a:solidFill>
                        <a:srgbClr val="D9D9D9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81739" y="6594957"/>
            <a:ext cx="265175" cy="1889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4319" y="325882"/>
            <a:ext cx="2881630" cy="11233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235">
                <a:solidFill>
                  <a:srgbClr val="FFFFFF"/>
                </a:solidFill>
              </a:rPr>
              <a:t>In</a:t>
            </a:r>
            <a:r>
              <a:rPr dirty="0" sz="2400" spc="-229">
                <a:solidFill>
                  <a:srgbClr val="FFFFFF"/>
                </a:solidFill>
              </a:rPr>
              <a:t>v</a:t>
            </a:r>
            <a:r>
              <a:rPr dirty="0" sz="2400" spc="-75">
                <a:solidFill>
                  <a:srgbClr val="FFFFFF"/>
                </a:solidFill>
              </a:rPr>
              <a:t>estimen</a:t>
            </a:r>
            <a:r>
              <a:rPr dirty="0" sz="2400" spc="-50">
                <a:solidFill>
                  <a:srgbClr val="FFFFFF"/>
                </a:solidFill>
              </a:rPr>
              <a:t>t</a:t>
            </a:r>
            <a:r>
              <a:rPr dirty="0" sz="2400" spc="-80">
                <a:solidFill>
                  <a:srgbClr val="FFFFFF"/>
                </a:solidFill>
              </a:rPr>
              <a:t>o</a:t>
            </a:r>
            <a:r>
              <a:rPr dirty="0" sz="2400" spc="-125">
                <a:solidFill>
                  <a:srgbClr val="FFFFFF"/>
                </a:solidFill>
              </a:rPr>
              <a:t> </a:t>
            </a:r>
            <a:r>
              <a:rPr dirty="0" sz="2400" spc="-50">
                <a:solidFill>
                  <a:srgbClr val="FFFFFF"/>
                </a:solidFill>
              </a:rPr>
              <a:t>no  </a:t>
            </a:r>
            <a:r>
              <a:rPr dirty="0" sz="2400" spc="-85">
                <a:solidFill>
                  <a:srgbClr val="FFFFFF"/>
                </a:solidFill>
              </a:rPr>
              <a:t>Esport</a:t>
            </a:r>
            <a:r>
              <a:rPr dirty="0" sz="2400" spc="-80">
                <a:solidFill>
                  <a:srgbClr val="FFFFFF"/>
                </a:solidFill>
              </a:rPr>
              <a:t>e</a:t>
            </a:r>
            <a:r>
              <a:rPr dirty="0" sz="2400" spc="-125">
                <a:solidFill>
                  <a:srgbClr val="FFFFFF"/>
                </a:solidFill>
              </a:rPr>
              <a:t> </a:t>
            </a:r>
            <a:r>
              <a:rPr dirty="0" sz="2400" spc="-80">
                <a:solidFill>
                  <a:srgbClr val="FFFFFF"/>
                </a:solidFill>
              </a:rPr>
              <a:t>e</a:t>
            </a:r>
            <a:r>
              <a:rPr dirty="0" sz="2400" spc="-145">
                <a:solidFill>
                  <a:srgbClr val="FFFFFF"/>
                </a:solidFill>
              </a:rPr>
              <a:t> </a:t>
            </a:r>
            <a:r>
              <a:rPr dirty="0" sz="2400" spc="-40">
                <a:solidFill>
                  <a:srgbClr val="FFFFFF"/>
                </a:solidFill>
              </a:rPr>
              <a:t>em  </a:t>
            </a:r>
            <a:r>
              <a:rPr dirty="0" sz="2400" spc="-70">
                <a:solidFill>
                  <a:srgbClr val="FFFFFF"/>
                </a:solidFill>
              </a:rPr>
              <a:t>Ati</a:t>
            </a:r>
            <a:r>
              <a:rPr dirty="0" sz="2400" spc="-85">
                <a:solidFill>
                  <a:srgbClr val="FFFFFF"/>
                </a:solidFill>
              </a:rPr>
              <a:t>v</a:t>
            </a:r>
            <a:r>
              <a:rPr dirty="0" sz="2400" spc="-85">
                <a:solidFill>
                  <a:srgbClr val="FFFFFF"/>
                </a:solidFill>
              </a:rPr>
              <a:t>idades</a:t>
            </a:r>
            <a:r>
              <a:rPr dirty="0" sz="2400" spc="-120">
                <a:solidFill>
                  <a:srgbClr val="FFFFFF"/>
                </a:solidFill>
              </a:rPr>
              <a:t> </a:t>
            </a:r>
            <a:r>
              <a:rPr dirty="0" sz="2400" spc="-95">
                <a:solidFill>
                  <a:srgbClr val="FFFFFF"/>
                </a:solidFill>
              </a:rPr>
              <a:t>Físicas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4758563" y="285241"/>
            <a:ext cx="3110230" cy="320040"/>
            <a:chOff x="4758563" y="285241"/>
            <a:chExt cx="3110230" cy="320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8563" y="285241"/>
              <a:ext cx="3110102" cy="1615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8563" y="443433"/>
              <a:ext cx="826554" cy="16184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517260" y="424637"/>
            <a:ext cx="8255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º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58563" y="443433"/>
            <a:ext cx="2573020" cy="483870"/>
            <a:chOff x="4758563" y="443433"/>
            <a:chExt cx="2573020" cy="4838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9877" y="443433"/>
              <a:ext cx="1711578" cy="1618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8563" y="605663"/>
              <a:ext cx="718553" cy="1615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6931" y="605663"/>
              <a:ext cx="140208" cy="1615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0817" y="601090"/>
              <a:ext cx="505091" cy="1661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62777" y="605663"/>
              <a:ext cx="608533" cy="1615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58563" y="765683"/>
              <a:ext cx="1185392" cy="1615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69813" y="765683"/>
              <a:ext cx="176784" cy="1615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90209" y="761111"/>
              <a:ext cx="503351" cy="1661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30645" y="765683"/>
              <a:ext cx="608533" cy="1615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84786" y="6594957"/>
            <a:ext cx="258318" cy="1889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4319" y="508761"/>
            <a:ext cx="3308350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80">
                <a:solidFill>
                  <a:srgbClr val="FFFFFF"/>
                </a:solidFill>
              </a:rPr>
              <a:t>Políticas</a:t>
            </a:r>
            <a:r>
              <a:rPr dirty="0" sz="2400" spc="-114">
                <a:solidFill>
                  <a:srgbClr val="FFFFFF"/>
                </a:solidFill>
              </a:rPr>
              <a:t> </a:t>
            </a:r>
            <a:r>
              <a:rPr dirty="0" sz="2400" spc="-50">
                <a:solidFill>
                  <a:srgbClr val="FFFFFF"/>
                </a:solidFill>
              </a:rPr>
              <a:t>de</a:t>
            </a:r>
            <a:r>
              <a:rPr dirty="0" sz="2400" spc="-145">
                <a:solidFill>
                  <a:srgbClr val="FFFFFF"/>
                </a:solidFill>
              </a:rPr>
              <a:t> </a:t>
            </a:r>
            <a:r>
              <a:rPr dirty="0" sz="2400" spc="-520">
                <a:solidFill>
                  <a:srgbClr val="FFFFFF"/>
                </a:solidFill>
              </a:rPr>
              <a:t>I</a:t>
            </a:r>
            <a:r>
              <a:rPr dirty="0" sz="2400" spc="-75">
                <a:solidFill>
                  <a:srgbClr val="FFFFFF"/>
                </a:solidFill>
              </a:rPr>
              <a:t>nclusão  </a:t>
            </a:r>
            <a:r>
              <a:rPr dirty="0" sz="2400" spc="-95">
                <a:solidFill>
                  <a:srgbClr val="FFFFFF"/>
                </a:solidFill>
              </a:rPr>
              <a:t>Social</a:t>
            </a:r>
            <a:r>
              <a:rPr dirty="0" sz="2400" spc="-145">
                <a:solidFill>
                  <a:srgbClr val="FFFFFF"/>
                </a:solidFill>
              </a:rPr>
              <a:t> </a:t>
            </a:r>
            <a:r>
              <a:rPr dirty="0" sz="2400" spc="-80">
                <a:solidFill>
                  <a:srgbClr val="FFFFFF"/>
                </a:solidFill>
              </a:rPr>
              <a:t>e</a:t>
            </a:r>
            <a:r>
              <a:rPr dirty="0" sz="2400" spc="-150">
                <a:solidFill>
                  <a:srgbClr val="FFFFFF"/>
                </a:solidFill>
              </a:rPr>
              <a:t> </a:t>
            </a:r>
            <a:r>
              <a:rPr dirty="0" sz="2400" spc="-20">
                <a:solidFill>
                  <a:srgbClr val="FFFFFF"/>
                </a:solidFill>
              </a:rPr>
              <a:t>D</a:t>
            </a:r>
            <a:r>
              <a:rPr dirty="0" sz="2400" spc="-80">
                <a:solidFill>
                  <a:srgbClr val="FFFFFF"/>
                </a:solidFill>
              </a:rPr>
              <a:t>igital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4758563" y="285241"/>
            <a:ext cx="3110230" cy="320040"/>
            <a:chOff x="4758563" y="285241"/>
            <a:chExt cx="3110230" cy="320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8563" y="285241"/>
              <a:ext cx="3110102" cy="1615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8563" y="443433"/>
              <a:ext cx="826554" cy="16184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517260" y="424637"/>
            <a:ext cx="8255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º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58563" y="443433"/>
            <a:ext cx="2573020" cy="483870"/>
            <a:chOff x="4758563" y="443433"/>
            <a:chExt cx="2573020" cy="4838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9877" y="443433"/>
              <a:ext cx="1711578" cy="1618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8563" y="605663"/>
              <a:ext cx="718553" cy="1615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6931" y="605663"/>
              <a:ext cx="140208" cy="1615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0817" y="601090"/>
              <a:ext cx="505091" cy="1661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62777" y="605663"/>
              <a:ext cx="608533" cy="1615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58563" y="765683"/>
              <a:ext cx="1185392" cy="1615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69813" y="765683"/>
              <a:ext cx="176784" cy="1615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90209" y="761111"/>
              <a:ext cx="503351" cy="1661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30645" y="765683"/>
              <a:ext cx="608533" cy="161544"/>
            </a:xfrm>
            <a:prstGeom prst="rect">
              <a:avLst/>
            </a:prstGeom>
          </p:spPr>
        </p:pic>
      </p:grp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1604224" y="2001981"/>
          <a:ext cx="8992235" cy="147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13880"/>
                <a:gridCol w="885825"/>
                <a:gridCol w="1191259"/>
              </a:tblGrid>
              <a:tr h="341265">
                <a:tc rowSpan="2"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390"/>
                        </a:spcBef>
                      </a:pPr>
                      <a:r>
                        <a:rPr dirty="0" sz="1600" spc="20" b="1">
                          <a:latin typeface="Verdana"/>
                          <a:cs typeface="Verdana"/>
                        </a:rPr>
                        <a:t>P</a:t>
                      </a:r>
                      <a:r>
                        <a:rPr dirty="0" sz="1600" spc="-25" b="1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600" spc="25" b="1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Í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600" spc="20" b="1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600" spc="-35" b="1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600" spc="-105" b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600" spc="-90" b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600" spc="-35" b="1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600" spc="20" b="1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600" spc="25" b="1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600" spc="-30" b="1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600" spc="-35" b="1">
                          <a:latin typeface="Verdana"/>
                          <a:cs typeface="Verdana"/>
                        </a:rPr>
                        <a:t>Ã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600" spc="-100" b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600" spc="-30" b="1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600" spc="-25" b="1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600" spc="20" b="1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600" spc="-35" b="1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600" spc="-50" b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600" spc="-90" b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600" spc="25" b="1">
                          <a:latin typeface="Verdana"/>
                          <a:cs typeface="Verdana"/>
                        </a:rPr>
                        <a:t>G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1600" spc="-35" b="1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600" b="1">
                          <a:latin typeface="Verdana"/>
                          <a:cs typeface="Verdana"/>
                        </a:rPr>
                        <a:t>L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B="0" marT="17653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dirty="0" sz="850" b="1">
                          <a:latin typeface="Verdana"/>
                          <a:cs typeface="Verdana"/>
                        </a:rPr>
                        <a:t>%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9906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850" spc="-45" b="1">
                          <a:latin typeface="Verdana"/>
                          <a:cs typeface="Verdana"/>
                        </a:rPr>
                        <a:t>ESTIMATIVA</a:t>
                      </a:r>
                      <a:endParaRPr sz="850">
                        <a:latin typeface="Verdana"/>
                        <a:cs typeface="Verdana"/>
                      </a:endParaRPr>
                    </a:p>
                    <a:p>
                      <a:pPr algn="ctr" marR="31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850" spc="20" b="1">
                          <a:latin typeface="Verdana"/>
                          <a:cs typeface="Verdana"/>
                        </a:rPr>
                        <a:t>DE</a:t>
                      </a:r>
                      <a:r>
                        <a:rPr dirty="0" sz="850" spc="-50" b="1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850" spc="-20" b="1">
                          <a:latin typeface="Verdana"/>
                          <a:cs typeface="Verdana"/>
                        </a:rPr>
                        <a:t>ELEITORES</a:t>
                      </a:r>
                      <a:endParaRPr sz="850">
                        <a:latin typeface="Verdana"/>
                        <a:cs typeface="Verdana"/>
                      </a:endParaRPr>
                    </a:p>
                  </a:txBody>
                  <a:tcPr marL="0" marR="0" marB="0" marT="12700">
                    <a:lnL w="28575">
                      <a:solidFill>
                        <a:srgbClr val="FFFFFF"/>
                      </a:solidFill>
                      <a:prstDash val="solid"/>
                    </a:lnL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34556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7653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350" spc="-210" b="1">
                          <a:latin typeface="Verdana"/>
                          <a:cs typeface="Verdana"/>
                        </a:rPr>
                        <a:t>0,2%</a:t>
                      </a:r>
                      <a:endParaRPr sz="1350">
                        <a:latin typeface="Verdana"/>
                        <a:cs typeface="Verdana"/>
                      </a:endParaRPr>
                    </a:p>
                  </a:txBody>
                  <a:tcPr marL="0" marR="0" marB="0" marT="6604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350" spc="-114" b="1">
                          <a:latin typeface="Verdana"/>
                          <a:cs typeface="Verdana"/>
                        </a:rPr>
                        <a:t>95</a:t>
                      </a:r>
                      <a:endParaRPr sz="1350">
                        <a:latin typeface="Verdana"/>
                        <a:cs typeface="Verdana"/>
                      </a:endParaRPr>
                    </a:p>
                  </a:txBody>
                  <a:tcPr marL="0" marR="0" marB="0" marT="6604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</a:tr>
              <a:tr h="285153"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300" spc="-10">
                          <a:latin typeface="Verdana"/>
                          <a:cs typeface="Verdana"/>
                        </a:rPr>
                        <a:t>F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-2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TA</a:t>
                      </a:r>
                      <a:r>
                        <a:rPr dirty="0" sz="13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SS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-30">
                          <a:latin typeface="Verdana"/>
                          <a:cs typeface="Verdana"/>
                        </a:rPr>
                        <a:t>B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-2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-4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-2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S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300" spc="-145">
                          <a:latin typeface="Verdana"/>
                          <a:cs typeface="Verdana"/>
                        </a:rPr>
                        <a:t>53,9%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300" spc="-220">
                          <a:latin typeface="Verdana"/>
                          <a:cs typeface="Verdana"/>
                        </a:rPr>
                        <a:t>51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37465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01024">
                <a:tc>
                  <a:txBody>
                    <a:bodyPr/>
                    <a:lstStyle/>
                    <a:p>
                      <a:pPr marL="111125">
                        <a:lnSpc>
                          <a:spcPts val="1520"/>
                        </a:lnSpc>
                      </a:pPr>
                      <a:r>
                        <a:rPr dirty="0" sz="1300" spc="20">
                          <a:latin typeface="Verdana"/>
                          <a:cs typeface="Verdana"/>
                        </a:rPr>
                        <a:t>FALTA</a:t>
                      </a:r>
                      <a:r>
                        <a:rPr dirty="0" sz="13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55">
                          <a:latin typeface="Verdana"/>
                          <a:cs typeface="Verdana"/>
                        </a:rPr>
                        <a:t>DE</a:t>
                      </a:r>
                      <a:r>
                        <a:rPr dirty="0" sz="13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CENTROS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55">
                          <a:latin typeface="Verdana"/>
                          <a:cs typeface="Verdana"/>
                        </a:rPr>
                        <a:t>DE</a:t>
                      </a:r>
                      <a:r>
                        <a:rPr dirty="0" sz="13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-35">
                          <a:latin typeface="Verdana"/>
                          <a:cs typeface="Verdana"/>
                        </a:rPr>
                        <a:t>ASSISTÊNCIA</a:t>
                      </a:r>
                      <a:r>
                        <a:rPr dirty="0" sz="13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-40">
                          <a:latin typeface="Verdana"/>
                          <a:cs typeface="Verdana"/>
                        </a:rPr>
                        <a:t>SOCIAL,</a:t>
                      </a:r>
                      <a:r>
                        <a:rPr dirty="0" sz="1300" spc="-114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75">
                          <a:latin typeface="Verdana"/>
                          <a:cs typeface="Verdana"/>
                        </a:rPr>
                        <a:t>COM</a:t>
                      </a:r>
                      <a:r>
                        <a:rPr dirty="0" sz="1300" spc="-13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-20">
                          <a:latin typeface="Verdana"/>
                          <a:cs typeface="Verdana"/>
                        </a:rPr>
                        <a:t>SERVIÇOS</a:t>
                      </a:r>
                      <a:r>
                        <a:rPr dirty="0" sz="13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55">
                          <a:latin typeface="Verdana"/>
                          <a:cs typeface="Verdana"/>
                        </a:rPr>
                        <a:t>DE</a:t>
                      </a:r>
                      <a:endParaRPr sz="1300">
                        <a:latin typeface="Verdana"/>
                        <a:cs typeface="Verdana"/>
                      </a:endParaRPr>
                    </a:p>
                    <a:p>
                      <a:pPr marL="11112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dirty="0" sz="1300" spc="1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O</a:t>
                      </a:r>
                      <a:r>
                        <a:rPr dirty="0" sz="1300" spc="-4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20">
                          <a:latin typeface="Verdana"/>
                          <a:cs typeface="Verdana"/>
                        </a:rPr>
                        <a:t>L</a:t>
                      </a:r>
                      <a:r>
                        <a:rPr dirty="0" sz="1300" spc="-40">
                          <a:latin typeface="Verdana"/>
                          <a:cs typeface="Verdana"/>
                        </a:rPr>
                        <a:t>H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-15">
                          <a:latin typeface="Verdana"/>
                          <a:cs typeface="Verdana"/>
                        </a:rPr>
                        <a:t>M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4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TO</a:t>
                      </a:r>
                      <a:r>
                        <a:rPr dirty="0" sz="1300" spc="-1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E</a:t>
                      </a:r>
                      <a:r>
                        <a:rPr dirty="0" sz="1300" spc="-10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SS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S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T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Ê</a:t>
                      </a:r>
                      <a:r>
                        <a:rPr dirty="0" sz="1300" spc="-40">
                          <a:latin typeface="Verdana"/>
                          <a:cs typeface="Verdana"/>
                        </a:rPr>
                        <a:t>N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A</a:t>
                      </a:r>
                      <a:r>
                        <a:rPr dirty="0" sz="1300" spc="-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1300" spc="25">
                          <a:latin typeface="Verdana"/>
                          <a:cs typeface="Verdana"/>
                        </a:rPr>
                        <a:t>J</a:t>
                      </a:r>
                      <a:r>
                        <a:rPr dirty="0" sz="1300" spc="-10">
                          <a:latin typeface="Verdana"/>
                          <a:cs typeface="Verdana"/>
                        </a:rPr>
                        <a:t>U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R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Í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D</a:t>
                      </a:r>
                      <a:r>
                        <a:rPr dirty="0" sz="1300" spc="10">
                          <a:latin typeface="Verdana"/>
                          <a:cs typeface="Verdana"/>
                        </a:rPr>
                        <a:t>I</a:t>
                      </a:r>
                      <a:r>
                        <a:rPr dirty="0" sz="1300" spc="15">
                          <a:latin typeface="Verdana"/>
                          <a:cs typeface="Verdana"/>
                        </a:rPr>
                        <a:t>C</a:t>
                      </a:r>
                      <a:r>
                        <a:rPr dirty="0" sz="1300">
                          <a:latin typeface="Verdana"/>
                          <a:cs typeface="Verdana"/>
                        </a:rPr>
                        <a:t>A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0">
                    <a:lnT w="9525">
                      <a:solidFill>
                        <a:srgbClr val="D9D9D9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dirty="0" sz="1300" spc="-175">
                          <a:latin typeface="Verdana"/>
                          <a:cs typeface="Verdana"/>
                        </a:rPr>
                        <a:t>46,1%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141605">
                    <a:lnT w="9525">
                      <a:solidFill>
                        <a:srgbClr val="D9D9D9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dirty="0" sz="1300" spc="50">
                          <a:latin typeface="Verdana"/>
                          <a:cs typeface="Verdana"/>
                        </a:rPr>
                        <a:t>44</a:t>
                      </a:r>
                      <a:endParaRPr sz="1300">
                        <a:latin typeface="Verdana"/>
                        <a:cs typeface="Verdana"/>
                      </a:endParaRPr>
                    </a:p>
                  </a:txBody>
                  <a:tcPr marL="0" marR="0" marB="0" marT="141605">
                    <a:lnT w="9525">
                      <a:solidFill>
                        <a:srgbClr val="D9D9D9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75566" y="2879720"/>
            <a:ext cx="4440867" cy="10985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Suyanne Alfaia</dc:creator>
  <dc:title>Apresentação do PowerPoint</dc:title>
  <dcterms:created xsi:type="dcterms:W3CDTF">2023-11-24T18:59:21Z</dcterms:created>
  <dcterms:modified xsi:type="dcterms:W3CDTF">2023-11-24T18:59:21Z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2023-11-24T00:00:00Z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2023-11-24T00:00:00Z</vt:filetime>
  </property>
</Properties>
</file>